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41" r:id="rId2"/>
    <p:sldId id="285" r:id="rId3"/>
    <p:sldId id="368" r:id="rId4"/>
    <p:sldId id="396" r:id="rId5"/>
    <p:sldId id="397" r:id="rId6"/>
    <p:sldId id="398" r:id="rId7"/>
    <p:sldId id="390" r:id="rId8"/>
    <p:sldId id="399" r:id="rId9"/>
    <p:sldId id="400" r:id="rId10"/>
    <p:sldId id="401" r:id="rId11"/>
    <p:sldId id="388" r:id="rId12"/>
    <p:sldId id="385" r:id="rId13"/>
    <p:sldId id="386" r:id="rId14"/>
    <p:sldId id="394" r:id="rId15"/>
    <p:sldId id="387" r:id="rId16"/>
    <p:sldId id="395" r:id="rId17"/>
    <p:sldId id="402" r:id="rId18"/>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99FF"/>
    <a:srgbClr val="FFFF00"/>
    <a:srgbClr val="CC66FF"/>
    <a:srgbClr val="CC00CC"/>
    <a:srgbClr val="080808"/>
    <a:srgbClr val="0078D2"/>
    <a:srgbClr val="0075CC"/>
    <a:srgbClr val="0072C8"/>
    <a:srgbClr val="EB5D05"/>
    <a:srgbClr val="0079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94519" autoAdjust="0"/>
  </p:normalViewPr>
  <p:slideViewPr>
    <p:cSldViewPr>
      <p:cViewPr varScale="1">
        <p:scale>
          <a:sx n="56" d="100"/>
          <a:sy n="56" d="100"/>
        </p:scale>
        <p:origin x="108" y="6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2433B6E-8885-499B-A92E-CB8725752D34}" type="datetimeFigureOut">
              <a:rPr lang="zh-CN" altLang="en-US"/>
              <a:pPr>
                <a:defRPr/>
              </a:pPr>
              <a:t>2021/5/29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EB1853C-5526-46D6-8767-9D6A4BA96D9C}" type="slidenum">
              <a:rPr lang="zh-CN" altLang="en-US"/>
              <a:pPr>
                <a:defRPr/>
              </a:pPr>
              <a:t>‹#›</a:t>
            </a:fld>
            <a:endParaRPr lang="zh-CN" altLang="en-US"/>
          </a:p>
        </p:txBody>
      </p:sp>
    </p:spTree>
    <p:extLst>
      <p:ext uri="{BB962C8B-B14F-4D97-AF65-F5344CB8AC3E}">
        <p14:creationId xmlns:p14="http://schemas.microsoft.com/office/powerpoint/2010/main" val="36680641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t>
            </a:r>
            <a:r>
              <a:rPr lang="zh-CN" altLang="en-US" dirty="0"/>
              <a:t>以匠人之心，做品质素材，淘宝搜索店铺</a:t>
            </a:r>
            <a:r>
              <a:rPr lang="en-US" altLang="zh-CN" dirty="0"/>
              <a:t>【</a:t>
            </a:r>
            <a:r>
              <a:rPr lang="zh-CN" altLang="en-US" dirty="0"/>
              <a:t>千匠素材库</a:t>
            </a:r>
            <a:r>
              <a:rPr lang="en-US" altLang="zh-CN" dirty="0"/>
              <a:t>】</a:t>
            </a:r>
            <a:r>
              <a:rPr lang="zh-CN" altLang="en-US" dirty="0"/>
              <a:t>或浏览器打开</a:t>
            </a:r>
            <a:r>
              <a:rPr lang="en-US" altLang="zh-CN" dirty="0"/>
              <a:t>【zls1858.taobao.com】</a:t>
            </a:r>
            <a:r>
              <a:rPr lang="zh-CN" altLang="en-US" dirty="0"/>
              <a:t>上新优惠不容错过</a:t>
            </a:r>
            <a:r>
              <a:rPr lang="en-US" altLang="zh-CN" dirty="0"/>
              <a:t>--</a:t>
            </a:r>
            <a:endParaRPr lang="zh-CN" altLang="en-US" dirty="0"/>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a:t>
            </a:fld>
            <a:endParaRPr lang="zh-CN" altLang="en-US"/>
          </a:p>
        </p:txBody>
      </p:sp>
    </p:spTree>
    <p:extLst>
      <p:ext uri="{BB962C8B-B14F-4D97-AF65-F5344CB8AC3E}">
        <p14:creationId xmlns:p14="http://schemas.microsoft.com/office/powerpoint/2010/main" val="4237858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t>
            </a:r>
            <a:r>
              <a:rPr lang="zh-CN" altLang="en-US" dirty="0"/>
              <a:t>以匠人之心，做品质素材，淘宝搜索店铺</a:t>
            </a:r>
            <a:r>
              <a:rPr lang="en-US" altLang="zh-CN" dirty="0"/>
              <a:t>【</a:t>
            </a:r>
            <a:r>
              <a:rPr lang="zh-CN" altLang="en-US" dirty="0"/>
              <a:t>千匠素材库</a:t>
            </a:r>
            <a:r>
              <a:rPr lang="en-US" altLang="zh-CN" dirty="0"/>
              <a:t>】</a:t>
            </a:r>
            <a:r>
              <a:rPr lang="zh-CN" altLang="en-US" dirty="0"/>
              <a:t>或浏览器打开</a:t>
            </a:r>
            <a:r>
              <a:rPr lang="en-US" altLang="zh-CN" dirty="0"/>
              <a:t>【zls1858.taobao.com】</a:t>
            </a:r>
            <a:r>
              <a:rPr lang="zh-CN" altLang="en-US" dirty="0"/>
              <a:t>上新优惠不容错过</a:t>
            </a:r>
            <a:r>
              <a:rPr lang="en-US" altLang="zh-CN" dirty="0"/>
              <a:t>--</a:t>
            </a:r>
            <a:endParaRPr lang="zh-CN" altLang="en-US" dirty="0"/>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15</a:t>
            </a:fld>
            <a:endParaRPr lang="zh-CN" altLang="en-US"/>
          </a:p>
        </p:txBody>
      </p:sp>
    </p:spTree>
    <p:extLst>
      <p:ext uri="{BB962C8B-B14F-4D97-AF65-F5344CB8AC3E}">
        <p14:creationId xmlns:p14="http://schemas.microsoft.com/office/powerpoint/2010/main" val="3719257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t>
            </a:r>
            <a:r>
              <a:rPr lang="zh-CN" altLang="en-US" dirty="0"/>
              <a:t>以匠人之心，做品质素材，淘宝搜索店铺</a:t>
            </a:r>
            <a:r>
              <a:rPr lang="en-US" altLang="zh-CN" dirty="0"/>
              <a:t>【</a:t>
            </a:r>
            <a:r>
              <a:rPr lang="zh-CN" altLang="en-US" dirty="0"/>
              <a:t>千匠素材库</a:t>
            </a:r>
            <a:r>
              <a:rPr lang="en-US" altLang="zh-CN" dirty="0"/>
              <a:t>】</a:t>
            </a:r>
            <a:r>
              <a:rPr lang="zh-CN" altLang="en-US" dirty="0"/>
              <a:t>或浏览器打开</a:t>
            </a:r>
            <a:r>
              <a:rPr lang="en-US" altLang="zh-CN" dirty="0"/>
              <a:t>【zls1858.taobao.com】</a:t>
            </a:r>
            <a:r>
              <a:rPr lang="zh-CN" altLang="en-US" dirty="0"/>
              <a:t>上新优惠不容错过</a:t>
            </a:r>
            <a:r>
              <a:rPr lang="en-US" altLang="zh-CN" dirty="0"/>
              <a:t>--</a:t>
            </a:r>
            <a:endParaRPr lang="zh-CN" altLang="en-US" dirty="0"/>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16</a:t>
            </a:fld>
            <a:endParaRPr lang="zh-CN" altLang="en-US"/>
          </a:p>
        </p:txBody>
      </p:sp>
    </p:spTree>
    <p:extLst>
      <p:ext uri="{BB962C8B-B14F-4D97-AF65-F5344CB8AC3E}">
        <p14:creationId xmlns:p14="http://schemas.microsoft.com/office/powerpoint/2010/main" val="3843133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B1853C-5526-46D6-8767-9D6A4BA96D9C}" type="slidenum">
              <a:rPr lang="zh-CN" altLang="en-US" smtClean="0"/>
              <a:pPr>
                <a:defRPr/>
              </a:pPr>
              <a:t>17</a:t>
            </a:fld>
            <a:endParaRPr lang="zh-CN" altLang="en-US"/>
          </a:p>
        </p:txBody>
      </p:sp>
    </p:spTree>
    <p:extLst>
      <p:ext uri="{BB962C8B-B14F-4D97-AF65-F5344CB8AC3E}">
        <p14:creationId xmlns:p14="http://schemas.microsoft.com/office/powerpoint/2010/main" val="2572107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pPr>
            <a:fld id="{D3BEAF84-CEFF-4416-A49F-D6211CDC1F7F}" type="slidenum">
              <a:rPr lang="zh-CN" altLang="en-US" smtClean="0">
                <a:latin typeface="Calibri" pitchFamily="34" charset="0"/>
              </a:rPr>
              <a:pPr eaLnBrk="1" fontAlgn="base" hangingPunct="1">
                <a:spcBef>
                  <a:spcPct val="0"/>
                </a:spcBef>
                <a:spcAft>
                  <a:spcPct val="0"/>
                </a:spcAft>
              </a:pPr>
              <a:t>2</a:t>
            </a:fld>
            <a:endParaRPr lang="en-US" altLang="zh-CN">
              <a:latin typeface="Calibri" pitchFamily="34" charset="0"/>
            </a:endParaRPr>
          </a:p>
        </p:txBody>
      </p:sp>
    </p:spTree>
    <p:extLst>
      <p:ext uri="{BB962C8B-B14F-4D97-AF65-F5344CB8AC3E}">
        <p14:creationId xmlns:p14="http://schemas.microsoft.com/office/powerpoint/2010/main" val="3620611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3</a:t>
            </a:fld>
            <a:endParaRPr lang="zh-CN" altLang="en-US"/>
          </a:p>
        </p:txBody>
      </p:sp>
    </p:spTree>
    <p:extLst>
      <p:ext uri="{BB962C8B-B14F-4D97-AF65-F5344CB8AC3E}">
        <p14:creationId xmlns:p14="http://schemas.microsoft.com/office/powerpoint/2010/main" val="2143954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7</a:t>
            </a:fld>
            <a:endParaRPr lang="zh-CN" altLang="en-US"/>
          </a:p>
        </p:txBody>
      </p:sp>
    </p:spTree>
    <p:extLst>
      <p:ext uri="{BB962C8B-B14F-4D97-AF65-F5344CB8AC3E}">
        <p14:creationId xmlns:p14="http://schemas.microsoft.com/office/powerpoint/2010/main" val="961477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t>
            </a:r>
            <a:r>
              <a:rPr lang="zh-CN" altLang="en-US" dirty="0"/>
              <a:t>以匠人之心，做品质素材，淘宝搜索店铺</a:t>
            </a:r>
            <a:r>
              <a:rPr lang="en-US" altLang="zh-CN" dirty="0"/>
              <a:t>【</a:t>
            </a:r>
            <a:r>
              <a:rPr lang="zh-CN" altLang="en-US" dirty="0"/>
              <a:t>千匠素材库</a:t>
            </a:r>
            <a:r>
              <a:rPr lang="en-US" altLang="zh-CN" dirty="0"/>
              <a:t>】</a:t>
            </a:r>
            <a:r>
              <a:rPr lang="zh-CN" altLang="en-US" dirty="0"/>
              <a:t>或浏览器打开</a:t>
            </a:r>
            <a:r>
              <a:rPr lang="en-US" altLang="zh-CN" dirty="0"/>
              <a:t>【zls1858.taobao.com】</a:t>
            </a:r>
            <a:r>
              <a:rPr lang="zh-CN" altLang="en-US" dirty="0"/>
              <a:t>上新优惠不容错过</a:t>
            </a:r>
            <a:r>
              <a:rPr lang="en-US" altLang="zh-CN" dirty="0"/>
              <a:t>--</a:t>
            </a:r>
            <a:endParaRPr lang="zh-CN" altLang="en-US" dirty="0"/>
          </a:p>
        </p:txBody>
      </p:sp>
      <p:sp>
        <p:nvSpPr>
          <p:cNvPr id="4" name="灯片编号占位符 3"/>
          <p:cNvSpPr>
            <a:spLocks noGrp="1"/>
          </p:cNvSpPr>
          <p:nvPr>
            <p:ph type="sldNum" sz="quarter" idx="5"/>
          </p:nvPr>
        </p:nvSpPr>
        <p:spPr/>
        <p:txBody>
          <a:bodyPr/>
          <a:lstStyle/>
          <a:p>
            <a:pPr>
              <a:defRPr/>
            </a:pPr>
            <a:fld id="{DEB1853C-5526-46D6-8767-9D6A4BA96D9C}" type="slidenum">
              <a:rPr lang="zh-CN" altLang="en-US" smtClean="0"/>
              <a:pPr>
                <a:defRPr/>
              </a:pPr>
              <a:t>8</a:t>
            </a:fld>
            <a:endParaRPr lang="zh-CN" altLang="en-US"/>
          </a:p>
        </p:txBody>
      </p:sp>
    </p:spTree>
    <p:extLst>
      <p:ext uri="{BB962C8B-B14F-4D97-AF65-F5344CB8AC3E}">
        <p14:creationId xmlns:p14="http://schemas.microsoft.com/office/powerpoint/2010/main" val="371113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11</a:t>
            </a:fld>
            <a:endParaRPr lang="zh-CN" altLang="en-US"/>
          </a:p>
        </p:txBody>
      </p:sp>
    </p:spTree>
    <p:extLst>
      <p:ext uri="{BB962C8B-B14F-4D97-AF65-F5344CB8AC3E}">
        <p14:creationId xmlns:p14="http://schemas.microsoft.com/office/powerpoint/2010/main" val="51824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12</a:t>
            </a:fld>
            <a:endParaRPr lang="zh-CN" altLang="en-US"/>
          </a:p>
        </p:txBody>
      </p:sp>
    </p:spTree>
    <p:extLst>
      <p:ext uri="{BB962C8B-B14F-4D97-AF65-F5344CB8AC3E}">
        <p14:creationId xmlns:p14="http://schemas.microsoft.com/office/powerpoint/2010/main" val="1418549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13</a:t>
            </a:fld>
            <a:endParaRPr lang="zh-CN" altLang="en-US"/>
          </a:p>
        </p:txBody>
      </p:sp>
    </p:spTree>
    <p:extLst>
      <p:ext uri="{BB962C8B-B14F-4D97-AF65-F5344CB8AC3E}">
        <p14:creationId xmlns:p14="http://schemas.microsoft.com/office/powerpoint/2010/main" val="2896437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B1853C-5526-46D6-8767-9D6A4BA96D9C}" type="slidenum">
              <a:rPr lang="zh-CN" altLang="en-US" smtClean="0"/>
              <a:pPr>
                <a:defRPr/>
              </a:pPr>
              <a:t>14</a:t>
            </a:fld>
            <a:endParaRPr lang="zh-CN" altLang="en-US"/>
          </a:p>
        </p:txBody>
      </p:sp>
    </p:spTree>
    <p:extLst>
      <p:ext uri="{BB962C8B-B14F-4D97-AF65-F5344CB8AC3E}">
        <p14:creationId xmlns:p14="http://schemas.microsoft.com/office/powerpoint/2010/main" val="1164360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142434"/>
      </p:ext>
    </p:extLst>
  </p:cSld>
  <p:clrMapOvr>
    <a:masterClrMapping/>
  </p:clrMapOvr>
  <p:transition spd="slow" advClick="0" advTm="300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dirty="0"/>
              <a:t>单击此处编辑母版标题样式</a:t>
            </a:r>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D5C04CF5-B732-4F22-9E77-FAEDA3CFEBD3}" type="datetimeFigureOut">
              <a:rPr lang="zh-CN" altLang="en-US"/>
              <a:pPr>
                <a:defRPr/>
              </a:pPr>
              <a:t>2021/5/29</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E2C21BC4-DA1F-4D46-8964-6964E9DA861B}" type="slidenum">
              <a:rPr lang="zh-CN" altLang="en-US"/>
              <a:pPr>
                <a:defRPr/>
              </a:pPr>
              <a:t>‹#›</a:t>
            </a:fld>
            <a:endParaRPr lang="zh-CN" altLang="en-US"/>
          </a:p>
        </p:txBody>
      </p:sp>
    </p:spTree>
    <p:extLst>
      <p:ext uri="{BB962C8B-B14F-4D97-AF65-F5344CB8AC3E}">
        <p14:creationId xmlns:p14="http://schemas.microsoft.com/office/powerpoint/2010/main" val="24767621"/>
      </p:ext>
    </p:extLst>
  </p:cSld>
  <p:clrMapOvr>
    <a:masterClrMapping/>
  </p:clrMapOvr>
  <p:transition spd="slow" advClick="0" advTm="300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dirty="0"/>
              <a:t>单击此处编辑母版标题样式</a:t>
            </a:r>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B89BD405-EA64-4D6C-B681-F70E24542C65}" type="datetimeFigureOut">
              <a:rPr lang="zh-CN" altLang="en-US"/>
              <a:pPr>
                <a:defRPr/>
              </a:pPr>
              <a:t>2021/5/29</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890DAF38-BD40-4D2C-8F9A-DFD1911A5028}" type="slidenum">
              <a:rPr lang="zh-CN" altLang="en-US"/>
              <a:pPr>
                <a:defRPr/>
              </a:pPr>
              <a:t>‹#›</a:t>
            </a:fld>
            <a:endParaRPr lang="zh-CN" altLang="en-US"/>
          </a:p>
        </p:txBody>
      </p:sp>
    </p:spTree>
    <p:extLst>
      <p:ext uri="{BB962C8B-B14F-4D97-AF65-F5344CB8AC3E}">
        <p14:creationId xmlns:p14="http://schemas.microsoft.com/office/powerpoint/2010/main" val="860574240"/>
      </p:ext>
    </p:extLst>
  </p:cSld>
  <p:clrMapOvr>
    <a:masterClrMapping/>
  </p:clrMapOvr>
  <p:transition spd="slow" advClick="0" advTm="300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dirty="0"/>
              <a:t>单击此处编辑母版标题样式</a:t>
            </a:r>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5B79DE5A-B95A-4DDB-B542-CCB0E2000404}" type="datetimeFigureOut">
              <a:rPr lang="zh-CN" altLang="en-US"/>
              <a:pPr>
                <a:defRPr/>
              </a:pPr>
              <a:t>2021/5/29</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F55FB9DA-725A-4729-B9F8-9254892DB71C}" type="slidenum">
              <a:rPr lang="zh-CN" altLang="en-US"/>
              <a:pPr>
                <a:defRPr/>
              </a:pPr>
              <a:t>‹#›</a:t>
            </a:fld>
            <a:endParaRPr lang="zh-CN" altLang="en-US"/>
          </a:p>
        </p:txBody>
      </p:sp>
    </p:spTree>
    <p:extLst>
      <p:ext uri="{BB962C8B-B14F-4D97-AF65-F5344CB8AC3E}">
        <p14:creationId xmlns:p14="http://schemas.microsoft.com/office/powerpoint/2010/main" val="2695805001"/>
      </p:ext>
    </p:extLst>
  </p:cSld>
  <p:clrMapOvr>
    <a:masterClrMapping/>
  </p:clrMapOvr>
  <p:transition spd="slow" advClick="0" advTm="300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dirty="0"/>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90F4218D-FF20-4B12-81F9-19AA0150884A}" type="datetimeFigureOut">
              <a:rPr lang="zh-CN" altLang="en-US"/>
              <a:pPr>
                <a:defRPr/>
              </a:pPr>
              <a:t>2021/5/29</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BB1A1E3E-E68D-459A-AF6E-80CCDDB748F9}" type="slidenum">
              <a:rPr lang="zh-CN" altLang="en-US"/>
              <a:pPr>
                <a:defRPr/>
              </a:pPr>
              <a:t>‹#›</a:t>
            </a:fld>
            <a:endParaRPr lang="zh-CN" altLang="en-US"/>
          </a:p>
        </p:txBody>
      </p:sp>
    </p:spTree>
    <p:extLst>
      <p:ext uri="{BB962C8B-B14F-4D97-AF65-F5344CB8AC3E}">
        <p14:creationId xmlns:p14="http://schemas.microsoft.com/office/powerpoint/2010/main" val="2881514331"/>
      </p:ext>
    </p:extLst>
  </p:cSld>
  <p:clrMapOvr>
    <a:masterClrMapping/>
  </p:clrMapOvr>
  <p:transition spd="slow" advClick="0" advTm="300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dirty="0"/>
              <a:t>单击此处编辑母版标题样式</a:t>
            </a:r>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4302F74E-B80A-4B32-92B5-2352B248B7B6}" type="datetimeFigureOut">
              <a:rPr lang="zh-CN" altLang="en-US"/>
              <a:pPr>
                <a:defRPr/>
              </a:pPr>
              <a:t>2021/5/29</a:t>
            </a:fld>
            <a:endParaRPr lang="zh-CN" altLang="en-US"/>
          </a:p>
        </p:txBody>
      </p:sp>
      <p:sp>
        <p:nvSpPr>
          <p:cNvPr id="6"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671F884E-8F56-4737-903C-CBC4117684DE}" type="slidenum">
              <a:rPr lang="zh-CN" altLang="en-US"/>
              <a:pPr>
                <a:defRPr/>
              </a:pPr>
              <a:t>‹#›</a:t>
            </a:fld>
            <a:endParaRPr lang="zh-CN" altLang="en-US"/>
          </a:p>
        </p:txBody>
      </p:sp>
    </p:spTree>
    <p:extLst>
      <p:ext uri="{BB962C8B-B14F-4D97-AF65-F5344CB8AC3E}">
        <p14:creationId xmlns:p14="http://schemas.microsoft.com/office/powerpoint/2010/main" val="2041115247"/>
      </p:ext>
    </p:extLst>
  </p:cSld>
  <p:clrMapOvr>
    <a:masterClrMapping/>
  </p:clrMapOvr>
  <p:transition spd="slow" advClick="0" advTm="300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dirty="0"/>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EAA2DB62-0241-44FA-A7EB-0F7C4742D80C}" type="datetimeFigureOut">
              <a:rPr lang="zh-CN" altLang="en-US"/>
              <a:pPr>
                <a:defRPr/>
              </a:pPr>
              <a:t>2021/5/29</a:t>
            </a:fld>
            <a:endParaRPr lang="zh-CN" altLang="en-US"/>
          </a:p>
        </p:txBody>
      </p:sp>
      <p:sp>
        <p:nvSpPr>
          <p:cNvPr id="8"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8B546AD6-7F66-4984-BD00-520CB0C4A5A7}" type="slidenum">
              <a:rPr lang="zh-CN" altLang="en-US"/>
              <a:pPr>
                <a:defRPr/>
              </a:pPr>
              <a:t>‹#›</a:t>
            </a:fld>
            <a:endParaRPr lang="zh-CN" altLang="en-US"/>
          </a:p>
        </p:txBody>
      </p:sp>
    </p:spTree>
    <p:extLst>
      <p:ext uri="{BB962C8B-B14F-4D97-AF65-F5344CB8AC3E}">
        <p14:creationId xmlns:p14="http://schemas.microsoft.com/office/powerpoint/2010/main" val="2556057176"/>
      </p:ext>
    </p:extLst>
  </p:cSld>
  <p:clrMapOvr>
    <a:masterClrMapping/>
  </p:clrMapOvr>
  <p:transition spd="slow" advClick="0" advTm="300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Line 7"/>
          <p:cNvSpPr>
            <a:spLocks noChangeShapeType="1"/>
          </p:cNvSpPr>
          <p:nvPr userDrawn="1"/>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 name="Rectangle 6"/>
          <p:cNvSpPr>
            <a:spLocks noChangeArrowheads="1"/>
          </p:cNvSpPr>
          <p:nvPr userDrawn="1"/>
        </p:nvSpPr>
        <p:spPr bwMode="auto">
          <a:xfrm>
            <a:off x="-28575" y="4652962"/>
            <a:ext cx="9172575" cy="490538"/>
          </a:xfrm>
          <a:prstGeom prst="rect">
            <a:avLst/>
          </a:prstGeom>
          <a:solidFill>
            <a:srgbClr val="00B0F0"/>
          </a:solidFill>
          <a:ln>
            <a:noFill/>
          </a:ln>
          <a:effectLst/>
        </p:spPr>
        <p:txBody>
          <a:bodyPr anchor="ctr"/>
          <a:lstStyle/>
          <a:p>
            <a:endParaRPr lang="zh-CN" altLang="en-US"/>
          </a:p>
        </p:txBody>
      </p:sp>
      <p:pic>
        <p:nvPicPr>
          <p:cNvPr id="7" name="Picture 8"/>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2099002"/>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4B781A6F-56EB-4574-A35B-D45E41670313}" type="datetimeFigureOut">
              <a:rPr lang="zh-CN" altLang="en-US"/>
              <a:pPr>
                <a:defRPr/>
              </a:pPr>
              <a:t>2021/5/29</a:t>
            </a:fld>
            <a:endParaRPr lang="zh-CN" altLang="en-US"/>
          </a:p>
        </p:txBody>
      </p:sp>
      <p:sp>
        <p:nvSpPr>
          <p:cNvPr id="3"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D4D20C13-9FD0-4CCB-82F4-7085C11BE019}" type="slidenum">
              <a:rPr lang="zh-CN" altLang="en-US"/>
              <a:pPr>
                <a:defRPr/>
              </a:pPr>
              <a:t>‹#›</a:t>
            </a:fld>
            <a:endParaRPr lang="zh-CN" altLang="en-US"/>
          </a:p>
        </p:txBody>
      </p:sp>
    </p:spTree>
    <p:extLst>
      <p:ext uri="{BB962C8B-B14F-4D97-AF65-F5344CB8AC3E}">
        <p14:creationId xmlns:p14="http://schemas.microsoft.com/office/powerpoint/2010/main" val="2236098824"/>
      </p:ext>
    </p:extLst>
  </p:cSld>
  <p:clrMapOvr>
    <a:masterClrMapping/>
  </p:clrMapOvr>
  <p:transition spd="slow" advClick="0" advTm="300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dirty="0"/>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p>
        </p:txBody>
      </p:sp>
      <p:sp>
        <p:nvSpPr>
          <p:cNvPr id="5"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64DA2BAE-6C5E-4EE1-8362-210DE0571110}" type="datetimeFigureOut">
              <a:rPr lang="zh-CN" altLang="en-US"/>
              <a:pPr>
                <a:defRPr/>
              </a:pPr>
              <a:t>2021/5/29</a:t>
            </a:fld>
            <a:endParaRPr lang="zh-CN" altLang="en-US"/>
          </a:p>
        </p:txBody>
      </p:sp>
      <p:sp>
        <p:nvSpPr>
          <p:cNvPr id="6"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66D8844B-2E25-409F-86F4-9669C0289777}" type="slidenum">
              <a:rPr lang="zh-CN" altLang="en-US"/>
              <a:pPr>
                <a:defRPr/>
              </a:pPr>
              <a:t>‹#›</a:t>
            </a:fld>
            <a:endParaRPr lang="zh-CN" altLang="en-US"/>
          </a:p>
        </p:txBody>
      </p:sp>
    </p:spTree>
    <p:extLst>
      <p:ext uri="{BB962C8B-B14F-4D97-AF65-F5344CB8AC3E}">
        <p14:creationId xmlns:p14="http://schemas.microsoft.com/office/powerpoint/2010/main" val="83944016"/>
      </p:ext>
    </p:extLst>
  </p:cSld>
  <p:clrMapOvr>
    <a:masterClrMapping/>
  </p:clrMapOvr>
  <p:transition spd="slow" advClick="0" advTm="300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dirty="0"/>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dirty="0"/>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p>
        </p:txBody>
      </p:sp>
      <p:sp>
        <p:nvSpPr>
          <p:cNvPr id="5" name="日期占位符 3"/>
          <p:cNvSpPr>
            <a:spLocks noGrp="1"/>
          </p:cNvSpPr>
          <p:nvPr>
            <p:ph type="dt" sz="half" idx="10"/>
          </p:nvPr>
        </p:nvSpPr>
        <p:spPr>
          <a:xfrm>
            <a:off x="457200" y="4767263"/>
            <a:ext cx="2133600" cy="274637"/>
          </a:xfrm>
          <a:prstGeom prst="rect">
            <a:avLst/>
          </a:prstGeom>
        </p:spPr>
        <p:txBody>
          <a:bodyPr/>
          <a:lstStyle>
            <a:lvl1pPr>
              <a:defRPr/>
            </a:lvl1pPr>
          </a:lstStyle>
          <a:p>
            <a:pPr>
              <a:defRPr/>
            </a:pPr>
            <a:fld id="{996E8562-51DB-4E38-B385-AF716D5AA70C}" type="datetimeFigureOut">
              <a:rPr lang="zh-CN" altLang="en-US"/>
              <a:pPr>
                <a:defRPr/>
              </a:pPr>
              <a:t>2021/5/29</a:t>
            </a:fld>
            <a:endParaRPr lang="zh-CN" altLang="en-US"/>
          </a:p>
        </p:txBody>
      </p:sp>
      <p:sp>
        <p:nvSpPr>
          <p:cNvPr id="6" name="页脚占位符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9464C846-1852-4CCE-881E-9F607DEF666D}" type="slidenum">
              <a:rPr lang="zh-CN" altLang="en-US"/>
              <a:pPr>
                <a:defRPr/>
              </a:pPr>
              <a:t>‹#›</a:t>
            </a:fld>
            <a:endParaRPr lang="zh-CN" altLang="en-US"/>
          </a:p>
        </p:txBody>
      </p:sp>
    </p:spTree>
    <p:extLst>
      <p:ext uri="{BB962C8B-B14F-4D97-AF65-F5344CB8AC3E}">
        <p14:creationId xmlns:p14="http://schemas.microsoft.com/office/powerpoint/2010/main" val="410614741"/>
      </p:ext>
    </p:extLst>
  </p:cSld>
  <p:clrMapOvr>
    <a:masterClrMapping/>
  </p:clrMapOvr>
  <p:transition spd="slow" advClick="0" advTm="300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2" r:id="rId1"/>
    <p:sldLayoutId id="2147483753" r:id="rId2"/>
    <p:sldLayoutId id="2147483754" r:id="rId3"/>
    <p:sldLayoutId id="2147483755" r:id="rId4"/>
    <p:sldLayoutId id="2147483756" r:id="rId5"/>
    <p:sldLayoutId id="2147483763" r:id="rId6"/>
    <p:sldLayoutId id="2147483757" r:id="rId7"/>
    <p:sldLayoutId id="2147483758" r:id="rId8"/>
    <p:sldLayoutId id="2147483759" r:id="rId9"/>
    <p:sldLayoutId id="2147483760" r:id="rId10"/>
    <p:sldLayoutId id="2147483761" r:id="rId11"/>
  </p:sldLayoutIdLst>
  <p:transition spd="slow" advClick="0" advTm="3000">
    <p:cover/>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2987824" y="1546294"/>
            <a:ext cx="3531736" cy="369332"/>
          </a:xfrm>
          <a:prstGeom prst="rect">
            <a:avLst/>
          </a:prstGeom>
          <a:noFill/>
        </p:spPr>
        <p:txBody>
          <a:bodyPr wrap="none" rtlCol="0">
            <a:spAutoFit/>
          </a:bodyPr>
          <a:lstStyle/>
          <a:p>
            <a:r>
              <a:rPr lang="zh-CN" altLang="en-US" dirty="0">
                <a:latin typeface="微软雅黑 Light" panose="020B0502040204020203" pitchFamily="34" charset="-122"/>
                <a:ea typeface="微软雅黑 Light" panose="020B0502040204020203" pitchFamily="34" charset="-122"/>
              </a:rPr>
              <a:t>儿童</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防溺水</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教育</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学习</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课件</a:t>
            </a:r>
            <a:r>
              <a:rPr lang="en-US" altLang="zh-CN" dirty="0">
                <a:latin typeface="微软雅黑 Light" panose="020B0502040204020203" pitchFamily="34" charset="-122"/>
                <a:ea typeface="微软雅黑 Light" panose="020B0502040204020203" pitchFamily="34" charset="-122"/>
              </a:rPr>
              <a:t>PPT</a:t>
            </a:r>
            <a:endParaRPr lang="zh-CN" altLang="en-US" dirty="0">
              <a:latin typeface="微软雅黑 Light" panose="020B0502040204020203" pitchFamily="34" charset="-122"/>
              <a:ea typeface="微软雅黑 Light" panose="020B0502040204020203" pitchFamily="34" charset="-122"/>
            </a:endParaRPr>
          </a:p>
        </p:txBody>
      </p:sp>
      <p:pic>
        <p:nvPicPr>
          <p:cNvPr id="6" name="Summer - 菊次郎的夏天 - 吉他版.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188624" y="-740618"/>
            <a:ext cx="609600" cy="609600"/>
          </a:xfrm>
          <a:prstGeom prst="rect">
            <a:avLst/>
          </a:prstGeom>
        </p:spPr>
      </p:pic>
      <p:pic>
        <p:nvPicPr>
          <p:cNvPr id="3" name="图片 2"/>
          <p:cNvPicPr>
            <a:picLocks noChangeAspect="1"/>
          </p:cNvPicPr>
          <p:nvPr/>
        </p:nvPicPr>
        <p:blipFill rotWithShape="1">
          <a:blip r:embed="rId7" cstate="print">
            <a:extLst>
              <a:ext uri="{28A0092B-C50C-407E-A947-70E740481C1C}">
                <a14:useLocalDpi xmlns:a14="http://schemas.microsoft.com/office/drawing/2010/main" val="0"/>
              </a:ext>
            </a:extLst>
          </a:blip>
          <a:srcRect l="4531" t="8312" r="71023" b="63059"/>
          <a:stretch/>
        </p:blipFill>
        <p:spPr>
          <a:xfrm>
            <a:off x="107504" y="159527"/>
            <a:ext cx="1824212" cy="1202101"/>
          </a:xfrm>
          <a:prstGeom prst="rect">
            <a:avLst/>
          </a:prstGeom>
        </p:spPr>
      </p:pic>
      <p:pic>
        <p:nvPicPr>
          <p:cNvPr id="2" name="图片 1"/>
          <p:cNvPicPr>
            <a:picLocks noChangeAspect="1"/>
          </p:cNvPicPr>
          <p:nvPr/>
        </p:nvPicPr>
        <p:blipFill rotWithShape="1">
          <a:blip r:embed="rId8" cstate="print">
            <a:extLst>
              <a:ext uri="{28A0092B-C50C-407E-A947-70E740481C1C}">
                <a14:useLocalDpi xmlns:a14="http://schemas.microsoft.com/office/drawing/2010/main" val="0"/>
              </a:ext>
            </a:extLst>
          </a:blip>
          <a:srcRect l="21030" t="8081" r="20121" b="69937"/>
          <a:stretch/>
        </p:blipFill>
        <p:spPr>
          <a:xfrm>
            <a:off x="2212008" y="415636"/>
            <a:ext cx="5379523" cy="1130658"/>
          </a:xfrm>
          <a:prstGeom prst="rect">
            <a:avLst/>
          </a:prstGeom>
        </p:spPr>
      </p:pic>
      <p:sp>
        <p:nvSpPr>
          <p:cNvPr id="4" name="文本框 3"/>
          <p:cNvSpPr txBox="1"/>
          <p:nvPr/>
        </p:nvSpPr>
        <p:spPr>
          <a:xfrm>
            <a:off x="-203224" y="4803998"/>
            <a:ext cx="3407072" cy="292388"/>
          </a:xfrm>
          <a:prstGeom prst="rect">
            <a:avLst/>
          </a:prstGeom>
          <a:noFill/>
        </p:spPr>
        <p:txBody>
          <a:bodyPr wrap="square" rtlCol="0">
            <a:spAutoFit/>
          </a:bodyPr>
          <a:lstStyle/>
          <a:p>
            <a:pPr algn="ctr"/>
            <a:r>
              <a:rPr lang="zh-CN" altLang="en-US" sz="1300" dirty="0">
                <a:ea typeface="微软雅黑 Light" panose="020B0502040204020203" pitchFamily="34" charset="-122"/>
              </a:rPr>
              <a:t> 汇报人</a:t>
            </a:r>
            <a:r>
              <a:rPr lang="zh-CN" altLang="en-US" sz="1300" dirty="0" smtClean="0">
                <a:ea typeface="微软雅黑 Light" panose="020B0502040204020203" pitchFamily="34" charset="-122"/>
              </a:rPr>
              <a:t>：</a:t>
            </a:r>
            <a:r>
              <a:rPr lang="en-US" altLang="zh-CN" sz="1300" dirty="0" err="1">
                <a:ea typeface="微软雅黑 Light" panose="020B0502040204020203" pitchFamily="34" charset="-122"/>
              </a:rPr>
              <a:t>xxxx</a:t>
            </a:r>
            <a:r>
              <a:rPr lang="zh-CN" altLang="en-US" sz="1300" dirty="0" smtClean="0">
                <a:ea typeface="微软雅黑 Light" panose="020B0502040204020203" pitchFamily="34" charset="-122"/>
              </a:rPr>
              <a:t>  </a:t>
            </a:r>
            <a:r>
              <a:rPr lang="zh-CN" altLang="en-US" sz="1300" dirty="0">
                <a:ea typeface="微软雅黑 Light" panose="020B0502040204020203" pitchFamily="34" charset="-122"/>
              </a:rPr>
              <a:t>时间：</a:t>
            </a:r>
            <a:r>
              <a:rPr lang="en-US" altLang="zh-CN" sz="1300" dirty="0">
                <a:ea typeface="微软雅黑 Light" panose="020B0502040204020203" pitchFamily="34" charset="-122"/>
              </a:rPr>
              <a:t>XX</a:t>
            </a:r>
            <a:r>
              <a:rPr lang="zh-CN" altLang="en-US" sz="1300" dirty="0">
                <a:ea typeface="微软雅黑 Light" panose="020B0502040204020203" pitchFamily="34" charset="-122"/>
              </a:rPr>
              <a:t>年</a:t>
            </a:r>
            <a:r>
              <a:rPr lang="en-US" altLang="zh-CN" sz="1300" dirty="0">
                <a:ea typeface="微软雅黑 Light" panose="020B0502040204020203" pitchFamily="34" charset="-122"/>
              </a:rPr>
              <a:t>XX</a:t>
            </a:r>
            <a:r>
              <a:rPr lang="zh-CN" altLang="en-US" sz="1300" dirty="0">
                <a:ea typeface="微软雅黑 Light" panose="020B0502040204020203" pitchFamily="34" charset="-122"/>
              </a:rPr>
              <a:t>月</a:t>
            </a:r>
          </a:p>
        </p:txBody>
      </p:sp>
    </p:spTree>
    <p:extLst>
      <p:ext uri="{BB962C8B-B14F-4D97-AF65-F5344CB8AC3E}">
        <p14:creationId xmlns:p14="http://schemas.microsoft.com/office/powerpoint/2010/main" val="745792344"/>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4)">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32" presetClass="emph" presetSubtype="0" repeatCount="4000" fill="hold" nodeType="withEffect">
                                  <p:stCondLst>
                                    <p:cond delay="0"/>
                                  </p:stCondLst>
                                  <p:childTnLst>
                                    <p:animRot by="120000">
                                      <p:cBhvr>
                                        <p:cTn id="14" dur="100" fill="hold">
                                          <p:stCondLst>
                                            <p:cond delay="0"/>
                                          </p:stCondLst>
                                        </p:cTn>
                                        <p:tgtEl>
                                          <p:spTgt spid="3"/>
                                        </p:tgtEl>
                                        <p:attrNameLst>
                                          <p:attrName>r</p:attrName>
                                        </p:attrNameLst>
                                      </p:cBhvr>
                                    </p:animRot>
                                    <p:animRot by="-240000">
                                      <p:cBhvr>
                                        <p:cTn id="15" dur="200" fill="hold">
                                          <p:stCondLst>
                                            <p:cond delay="200"/>
                                          </p:stCondLst>
                                        </p:cTn>
                                        <p:tgtEl>
                                          <p:spTgt spid="3"/>
                                        </p:tgtEl>
                                        <p:attrNameLst>
                                          <p:attrName>r</p:attrName>
                                        </p:attrNameLst>
                                      </p:cBhvr>
                                    </p:animRot>
                                    <p:animRot by="240000">
                                      <p:cBhvr>
                                        <p:cTn id="16" dur="200" fill="hold">
                                          <p:stCondLst>
                                            <p:cond delay="400"/>
                                          </p:stCondLst>
                                        </p:cTn>
                                        <p:tgtEl>
                                          <p:spTgt spid="3"/>
                                        </p:tgtEl>
                                        <p:attrNameLst>
                                          <p:attrName>r</p:attrName>
                                        </p:attrNameLst>
                                      </p:cBhvr>
                                    </p:animRot>
                                    <p:animRot by="-240000">
                                      <p:cBhvr>
                                        <p:cTn id="17" dur="200" fill="hold">
                                          <p:stCondLst>
                                            <p:cond delay="600"/>
                                          </p:stCondLst>
                                        </p:cTn>
                                        <p:tgtEl>
                                          <p:spTgt spid="3"/>
                                        </p:tgtEl>
                                        <p:attrNameLst>
                                          <p:attrName>r</p:attrName>
                                        </p:attrNameLst>
                                      </p:cBhvr>
                                    </p:animRot>
                                    <p:animRot by="120000">
                                      <p:cBhvr>
                                        <p:cTn id="18" dur="200" fill="hold">
                                          <p:stCondLst>
                                            <p:cond delay="800"/>
                                          </p:stCondLst>
                                        </p:cTn>
                                        <p:tgtEl>
                                          <p:spTgt spid="3"/>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iterate type="lt">
                                    <p:tmPct val="0"/>
                                  </p:iterate>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36" presetClass="emph" presetSubtype="0" fill="hold" grpId="1" nodeType="clickEffect">
                                  <p:stCondLst>
                                    <p:cond delay="0"/>
                                  </p:stCondLst>
                                  <p:iterate type="lt">
                                    <p:tmPct val="10000"/>
                                  </p:iterate>
                                  <p:childTnLst>
                                    <p:animScale>
                                      <p:cBhvr>
                                        <p:cTn id="35" dur="250" autoRev="1" fill="hold">
                                          <p:stCondLst>
                                            <p:cond delay="0"/>
                                          </p:stCondLst>
                                        </p:cTn>
                                        <p:tgtEl>
                                          <p:spTgt spid="10"/>
                                        </p:tgtEl>
                                      </p:cBhvr>
                                      <p:to x="80000" y="100000"/>
                                    </p:animScale>
                                    <p:anim by="(#ppt_w*0.10)" calcmode="lin" valueType="num">
                                      <p:cBhvr>
                                        <p:cTn id="36" dur="250" autoRev="1" fill="hold">
                                          <p:stCondLst>
                                            <p:cond delay="0"/>
                                          </p:stCondLst>
                                        </p:cTn>
                                        <p:tgtEl>
                                          <p:spTgt spid="10"/>
                                        </p:tgtEl>
                                        <p:attrNameLst>
                                          <p:attrName>ppt_x</p:attrName>
                                        </p:attrNameLst>
                                      </p:cBhvr>
                                    </p:anim>
                                    <p:anim by="(-#ppt_w*0.10)" calcmode="lin" valueType="num">
                                      <p:cBhvr>
                                        <p:cTn id="37" dur="250" autoRev="1" fill="hold">
                                          <p:stCondLst>
                                            <p:cond delay="0"/>
                                          </p:stCondLst>
                                        </p:cTn>
                                        <p:tgtEl>
                                          <p:spTgt spid="10"/>
                                        </p:tgtEl>
                                        <p:attrNameLst>
                                          <p:attrName>ppt_y</p:attrName>
                                        </p:attrNameLst>
                                      </p:cBhvr>
                                    </p:anim>
                                    <p:animRot by="-480000">
                                      <p:cBhvr>
                                        <p:cTn id="38" dur="250" autoRev="1" fill="hold">
                                          <p:stCondLst>
                                            <p:cond delay="0"/>
                                          </p:stCondLst>
                                        </p:cTn>
                                        <p:tgtEl>
                                          <p:spTgt spid="10"/>
                                        </p:tgtEl>
                                        <p:attrNameLst>
                                          <p:attrName>r</p:attrName>
                                        </p:attrNameLst>
                                      </p:cBhvr>
                                    </p:animRot>
                                  </p:childTnLst>
                                </p:cTn>
                              </p:par>
                            </p:childTnLst>
                          </p:cTn>
                        </p:par>
                        <p:par>
                          <p:cTn id="39" fill="hold">
                            <p:stCondLst>
                              <p:cond delay="1350"/>
                            </p:stCondLst>
                            <p:childTnLst>
                              <p:par>
                                <p:cTn id="40" presetID="10" presetClass="entr" presetSubtype="0"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3" repeatCount="indefinite" fill="remove" display="0">
                  <p:stCondLst>
                    <p:cond delay="indefinite"/>
                  </p:stCondLst>
                  <p:endCondLst>
                    <p:cond evt="onStopAudio" delay="0">
                      <p:tgtEl>
                        <p:sldTgt/>
                      </p:tgtEl>
                    </p:cond>
                  </p:endCondLst>
                </p:cTn>
                <p:tgtEl>
                  <p:spTgt spid="6"/>
                </p:tgtEl>
              </p:cMediaNode>
            </p:audio>
          </p:childTnLst>
        </p:cTn>
      </p:par>
    </p:tnLst>
    <p:bldLst>
      <p:bldP spid="10" grpId="0"/>
      <p:bldP spid="10" grpId="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溺水四不要：</a:t>
            </a:r>
          </a:p>
        </p:txBody>
      </p:sp>
      <p:grpSp>
        <p:nvGrpSpPr>
          <p:cNvPr id="6" name="组合 5"/>
          <p:cNvGrpSpPr/>
          <p:nvPr/>
        </p:nvGrpSpPr>
        <p:grpSpPr>
          <a:xfrm>
            <a:off x="1331640" y="1290450"/>
            <a:ext cx="6984776" cy="2865476"/>
            <a:chOff x="6601643" y="1939177"/>
            <a:chExt cx="6984776" cy="2865476"/>
          </a:xfrm>
          <a:solidFill>
            <a:srgbClr val="FFC000"/>
          </a:solidFill>
        </p:grpSpPr>
        <p:sp>
          <p:nvSpPr>
            <p:cNvPr id="7" name="圆角矩形 6"/>
            <p:cNvSpPr/>
            <p:nvPr/>
          </p:nvSpPr>
          <p:spPr>
            <a:xfrm>
              <a:off x="6601643" y="2221357"/>
              <a:ext cx="6984776" cy="2583296"/>
            </a:xfrm>
            <a:prstGeom prst="round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endParaRPr lang="zh-CN" altLang="en-US" sz="2000" dirty="0">
                <a:solidFill>
                  <a:schemeClr val="tx1"/>
                </a:solidFill>
                <a:latin typeface="微软雅黑 Light" panose="020B0502040204020203" pitchFamily="34" charset="-122"/>
                <a:ea typeface="微软雅黑 Light" panose="020B0502040204020203" pitchFamily="34" charset="-122"/>
              </a:endParaRPr>
            </a:p>
          </p:txBody>
        </p:sp>
        <p:sp>
          <p:nvSpPr>
            <p:cNvPr id="8" name="圆角矩形 7"/>
            <p:cNvSpPr/>
            <p:nvPr/>
          </p:nvSpPr>
          <p:spPr>
            <a:xfrm>
              <a:off x="7123955" y="1939177"/>
              <a:ext cx="1368152" cy="549052"/>
            </a:xfrm>
            <a:prstGeom prst="roundRect">
              <a:avLst>
                <a:gd name="adj" fmla="val 9725"/>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Light" panose="020B0502040204020203" pitchFamily="34" charset="-122"/>
                  <a:ea typeface="微软雅黑 Light" panose="020B0502040204020203" pitchFamily="34" charset="-122"/>
                </a:rPr>
                <a:t>第四</a:t>
              </a:r>
            </a:p>
          </p:txBody>
        </p:sp>
      </p:grpSp>
      <p:sp>
        <p:nvSpPr>
          <p:cNvPr id="9" name="矩形 8"/>
          <p:cNvSpPr/>
          <p:nvPr/>
        </p:nvSpPr>
        <p:spPr>
          <a:xfrm>
            <a:off x="1853952" y="1987115"/>
            <a:ext cx="6246440" cy="1754326"/>
          </a:xfrm>
          <a:prstGeom prst="rect">
            <a:avLst/>
          </a:prstGeom>
        </p:spPr>
        <p:txBody>
          <a:bodyPr wrap="square">
            <a:spAutoFit/>
          </a:bodyPr>
          <a:lstStyle/>
          <a:p>
            <a:r>
              <a:rPr lang="zh-CN" altLang="en-US" dirty="0">
                <a:ea typeface="微软雅黑 Light" panose="020B0502040204020203" pitchFamily="34" charset="-122"/>
              </a:rPr>
              <a:t>      对自己的水性要有自知之明，下水后不能逞能，不要贸然跳水和潜泳，更不能互相打闹，以免喝水和溺水。不要在急流和漩涡处游泳。在游泳中如果突然觉得身体不舒服，如眩晕、恶心、心慌、气短等，要立即上岸休息或呼救。在游泳中，若小腿或脚部抽筋，千万不要惊慌，可用力蹬腿或做跳跃动作，或用力按摩、拉扯抽筋部位，同时呼叫同伴救助。</a:t>
            </a:r>
          </a:p>
        </p:txBody>
      </p:sp>
      <p:pic>
        <p:nvPicPr>
          <p:cNvPr id="10" name="Picture 8"/>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4882945"/>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2" presetClass="entr" presetSubtype="3" decel="10000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nodeType="clickEffect">
                                  <p:stCondLst>
                                    <p:cond delay="0"/>
                                  </p:stCondLst>
                                  <p:iterate type="lt">
                                    <p:tmPct val="10000"/>
                                  </p:iterate>
                                  <p:childTnLst>
                                    <p:set>
                                      <p:cBhvr>
                                        <p:cTn id="37" dur="1" fill="hold">
                                          <p:stCondLst>
                                            <p:cond delay="0"/>
                                          </p:stCondLst>
                                        </p:cTn>
                                        <p:tgtEl>
                                          <p:spTgt spid="9">
                                            <p:txEl>
                                              <p:pRg st="0" end="0"/>
                                            </p:txEl>
                                          </p:spTgt>
                                        </p:tgtEl>
                                        <p:attrNameLst>
                                          <p:attrName>style.visibility</p:attrName>
                                        </p:attrNameLst>
                                      </p:cBhvr>
                                      <p:to>
                                        <p:strVal val="visible"/>
                                      </p:to>
                                    </p:set>
                                    <p:anim calcmode="lin" valueType="num">
                                      <p:cBhvr>
                                        <p:cTn id="38"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0"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学生如何防溺水</a:t>
            </a:r>
            <a:r>
              <a:rPr lang="en-US" altLang="zh-CN" sz="2000" b="1" dirty="0">
                <a:ea typeface="微软雅黑 Light" panose="020B0502040204020203" pitchFamily="34" charset="-122"/>
              </a:rPr>
              <a:t>:</a:t>
            </a:r>
            <a:endParaRPr lang="zh-CN" altLang="en-US" sz="2000" b="1" dirty="0">
              <a:ea typeface="微软雅黑 Light" panose="020B0502040204020203" pitchFamily="34" charset="-122"/>
            </a:endParaRPr>
          </a:p>
        </p:txBody>
      </p:sp>
      <p:grpSp>
        <p:nvGrpSpPr>
          <p:cNvPr id="7" name="组合 6"/>
          <p:cNvGrpSpPr/>
          <p:nvPr/>
        </p:nvGrpSpPr>
        <p:grpSpPr>
          <a:xfrm>
            <a:off x="323529" y="1708404"/>
            <a:ext cx="8640960" cy="1824948"/>
            <a:chOff x="4183036" y="-1623773"/>
            <a:chExt cx="7949803" cy="790618"/>
          </a:xfrm>
          <a:solidFill>
            <a:schemeClr val="accent6">
              <a:lumMod val="75000"/>
            </a:schemeClr>
          </a:solidFill>
        </p:grpSpPr>
        <p:grpSp>
          <p:nvGrpSpPr>
            <p:cNvPr id="8" name="组合 7"/>
            <p:cNvGrpSpPr/>
            <p:nvPr/>
          </p:nvGrpSpPr>
          <p:grpSpPr>
            <a:xfrm>
              <a:off x="4183036" y="-1445293"/>
              <a:ext cx="580004" cy="433657"/>
              <a:chOff x="179512" y="202034"/>
              <a:chExt cx="580004" cy="433657"/>
            </a:xfrm>
            <a:grpFill/>
          </p:grpSpPr>
          <p:sp>
            <p:nvSpPr>
              <p:cNvPr id="15" name="Freeform 26"/>
              <p:cNvSpPr>
                <a:spLocks/>
              </p:cNvSpPr>
              <p:nvPr/>
            </p:nvSpPr>
            <p:spPr bwMode="auto">
              <a:xfrm>
                <a:off x="179512" y="202034"/>
                <a:ext cx="580004" cy="433657"/>
              </a:xfrm>
              <a:custGeom>
                <a:avLst/>
                <a:gdLst>
                  <a:gd name="T0" fmla="*/ 248 w 987"/>
                  <a:gd name="T1" fmla="*/ 211 h 811"/>
                  <a:gd name="T2" fmla="*/ 0 w 987"/>
                  <a:gd name="T3" fmla="*/ 396 h 811"/>
                  <a:gd name="T4" fmla="*/ 284 w 987"/>
                  <a:gd name="T5" fmla="*/ 553 h 811"/>
                  <a:gd name="T6" fmla="*/ 614 w 987"/>
                  <a:gd name="T7" fmla="*/ 601 h 811"/>
                  <a:gd name="T8" fmla="*/ 854 w 987"/>
                  <a:gd name="T9" fmla="*/ 451 h 811"/>
                  <a:gd name="T10" fmla="*/ 962 w 987"/>
                  <a:gd name="T11" fmla="*/ 331 h 811"/>
                  <a:gd name="T12" fmla="*/ 698 w 987"/>
                  <a:gd name="T13" fmla="*/ 181 h 811"/>
                  <a:gd name="T14" fmla="*/ 434 w 987"/>
                  <a:gd name="T15" fmla="*/ 30 h 811"/>
                  <a:gd name="T16" fmla="*/ 248 w 987"/>
                  <a:gd name="T17" fmla="*/ 211 h 811"/>
                  <a:gd name="connsiteX0" fmla="*/ 2513 w 9792"/>
                  <a:gd name="connsiteY0" fmla="*/ 2274 h 8097"/>
                  <a:gd name="connsiteX1" fmla="*/ 0 w 9792"/>
                  <a:gd name="connsiteY1" fmla="*/ 4555 h 8097"/>
                  <a:gd name="connsiteX2" fmla="*/ 2877 w 9792"/>
                  <a:gd name="connsiteY2" fmla="*/ 6491 h 8097"/>
                  <a:gd name="connsiteX3" fmla="*/ 6221 w 9792"/>
                  <a:gd name="connsiteY3" fmla="*/ 7083 h 8097"/>
                  <a:gd name="connsiteX4" fmla="*/ 8652 w 9792"/>
                  <a:gd name="connsiteY4" fmla="*/ 5233 h 8097"/>
                  <a:gd name="connsiteX5" fmla="*/ 9747 w 9792"/>
                  <a:gd name="connsiteY5" fmla="*/ 3753 h 8097"/>
                  <a:gd name="connsiteX6" fmla="*/ 7072 w 9792"/>
                  <a:gd name="connsiteY6" fmla="*/ 1904 h 8097"/>
                  <a:gd name="connsiteX7" fmla="*/ 4397 w 9792"/>
                  <a:gd name="connsiteY7" fmla="*/ 42 h 8097"/>
                  <a:gd name="connsiteX8" fmla="*/ 2513 w 9792"/>
                  <a:gd name="connsiteY8" fmla="*/ 2274 h 8097"/>
                  <a:gd name="connsiteX0" fmla="*/ 2566 w 9999"/>
                  <a:gd name="connsiteY0" fmla="*/ 2808 h 10001"/>
                  <a:gd name="connsiteX1" fmla="*/ 0 w 9999"/>
                  <a:gd name="connsiteY1" fmla="*/ 5626 h 10001"/>
                  <a:gd name="connsiteX2" fmla="*/ 2938 w 9999"/>
                  <a:gd name="connsiteY2" fmla="*/ 8017 h 10001"/>
                  <a:gd name="connsiteX3" fmla="*/ 6353 w 9999"/>
                  <a:gd name="connsiteY3" fmla="*/ 8748 h 10001"/>
                  <a:gd name="connsiteX4" fmla="*/ 8836 w 9999"/>
                  <a:gd name="connsiteY4" fmla="*/ 6463 h 10001"/>
                  <a:gd name="connsiteX5" fmla="*/ 9954 w 9999"/>
                  <a:gd name="connsiteY5" fmla="*/ 4635 h 10001"/>
                  <a:gd name="connsiteX6" fmla="*/ 7222 w 9999"/>
                  <a:gd name="connsiteY6" fmla="*/ 2351 h 10001"/>
                  <a:gd name="connsiteX7" fmla="*/ 4490 w 9999"/>
                  <a:gd name="connsiteY7" fmla="*/ 52 h 10001"/>
                  <a:gd name="connsiteX8" fmla="*/ 2566 w 9999"/>
                  <a:gd name="connsiteY8" fmla="*/ 2808 h 10001"/>
                  <a:gd name="connsiteX0" fmla="*/ 2566 w 10000"/>
                  <a:gd name="connsiteY0" fmla="*/ 2808 h 10000"/>
                  <a:gd name="connsiteX1" fmla="*/ 0 w 10000"/>
                  <a:gd name="connsiteY1" fmla="*/ 5625 h 10000"/>
                  <a:gd name="connsiteX2" fmla="*/ 2938 w 10000"/>
                  <a:gd name="connsiteY2" fmla="*/ 8016 h 10000"/>
                  <a:gd name="connsiteX3" fmla="*/ 6354 w 10000"/>
                  <a:gd name="connsiteY3" fmla="*/ 8747 h 10000"/>
                  <a:gd name="connsiteX4" fmla="*/ 8837 w 10000"/>
                  <a:gd name="connsiteY4" fmla="*/ 6462 h 10000"/>
                  <a:gd name="connsiteX5" fmla="*/ 9955 w 10000"/>
                  <a:gd name="connsiteY5" fmla="*/ 4635 h 10000"/>
                  <a:gd name="connsiteX6" fmla="*/ 7223 w 10000"/>
                  <a:gd name="connsiteY6" fmla="*/ 2351 h 10000"/>
                  <a:gd name="connsiteX7" fmla="*/ 4490 w 10000"/>
                  <a:gd name="connsiteY7" fmla="*/ 52 h 10000"/>
                  <a:gd name="connsiteX8" fmla="*/ 2566 w 10000"/>
                  <a:gd name="connsiteY8" fmla="*/ 2808 h 10000"/>
                  <a:gd name="connsiteX0" fmla="*/ 2566 w 10000"/>
                  <a:gd name="connsiteY0" fmla="*/ 2808 h 10000"/>
                  <a:gd name="connsiteX1" fmla="*/ 0 w 10000"/>
                  <a:gd name="connsiteY1" fmla="*/ 5625 h 10000"/>
                  <a:gd name="connsiteX2" fmla="*/ 2938 w 10000"/>
                  <a:gd name="connsiteY2" fmla="*/ 8016 h 10000"/>
                  <a:gd name="connsiteX3" fmla="*/ 6354 w 10000"/>
                  <a:gd name="connsiteY3" fmla="*/ 8747 h 10000"/>
                  <a:gd name="connsiteX4" fmla="*/ 8837 w 10000"/>
                  <a:gd name="connsiteY4" fmla="*/ 6462 h 10000"/>
                  <a:gd name="connsiteX5" fmla="*/ 9955 w 10000"/>
                  <a:gd name="connsiteY5" fmla="*/ 4635 h 10000"/>
                  <a:gd name="connsiteX6" fmla="*/ 7223 w 10000"/>
                  <a:gd name="connsiteY6" fmla="*/ 2351 h 10000"/>
                  <a:gd name="connsiteX7" fmla="*/ 4490 w 10000"/>
                  <a:gd name="connsiteY7" fmla="*/ 52 h 10000"/>
                  <a:gd name="connsiteX8" fmla="*/ 2566 w 10000"/>
                  <a:gd name="connsiteY8" fmla="*/ 2808 h 10000"/>
                  <a:gd name="connsiteX0" fmla="*/ 2566 w 10000"/>
                  <a:gd name="connsiteY0" fmla="*/ 2808 h 10000"/>
                  <a:gd name="connsiteX1" fmla="*/ 0 w 10000"/>
                  <a:gd name="connsiteY1" fmla="*/ 5625 h 10000"/>
                  <a:gd name="connsiteX2" fmla="*/ 2938 w 10000"/>
                  <a:gd name="connsiteY2" fmla="*/ 8016 h 10000"/>
                  <a:gd name="connsiteX3" fmla="*/ 6354 w 10000"/>
                  <a:gd name="connsiteY3" fmla="*/ 8747 h 10000"/>
                  <a:gd name="connsiteX4" fmla="*/ 8837 w 10000"/>
                  <a:gd name="connsiteY4" fmla="*/ 6462 h 10000"/>
                  <a:gd name="connsiteX5" fmla="*/ 9955 w 10000"/>
                  <a:gd name="connsiteY5" fmla="*/ 4635 h 10000"/>
                  <a:gd name="connsiteX6" fmla="*/ 7223 w 10000"/>
                  <a:gd name="connsiteY6" fmla="*/ 2351 h 10000"/>
                  <a:gd name="connsiteX7" fmla="*/ 4490 w 10000"/>
                  <a:gd name="connsiteY7" fmla="*/ 52 h 10000"/>
                  <a:gd name="connsiteX8" fmla="*/ 2566 w 10000"/>
                  <a:gd name="connsiteY8" fmla="*/ 2808 h 10000"/>
                  <a:gd name="connsiteX0" fmla="*/ 2566 w 10000"/>
                  <a:gd name="connsiteY0" fmla="*/ 2808 h 10020"/>
                  <a:gd name="connsiteX1" fmla="*/ 0 w 10000"/>
                  <a:gd name="connsiteY1" fmla="*/ 5625 h 10020"/>
                  <a:gd name="connsiteX2" fmla="*/ 2938 w 10000"/>
                  <a:gd name="connsiteY2" fmla="*/ 8016 h 10020"/>
                  <a:gd name="connsiteX3" fmla="*/ 6154 w 10000"/>
                  <a:gd name="connsiteY3" fmla="*/ 8649 h 10020"/>
                  <a:gd name="connsiteX4" fmla="*/ 8837 w 10000"/>
                  <a:gd name="connsiteY4" fmla="*/ 6462 h 10020"/>
                  <a:gd name="connsiteX5" fmla="*/ 9955 w 10000"/>
                  <a:gd name="connsiteY5" fmla="*/ 4635 h 10020"/>
                  <a:gd name="connsiteX6" fmla="*/ 7223 w 10000"/>
                  <a:gd name="connsiteY6" fmla="*/ 2351 h 10020"/>
                  <a:gd name="connsiteX7" fmla="*/ 4490 w 10000"/>
                  <a:gd name="connsiteY7" fmla="*/ 52 h 10020"/>
                  <a:gd name="connsiteX8" fmla="*/ 2566 w 10000"/>
                  <a:gd name="connsiteY8" fmla="*/ 2808 h 10020"/>
                  <a:gd name="connsiteX0" fmla="*/ 2566 w 10000"/>
                  <a:gd name="connsiteY0" fmla="*/ 2808 h 10020"/>
                  <a:gd name="connsiteX1" fmla="*/ 0 w 10000"/>
                  <a:gd name="connsiteY1" fmla="*/ 5625 h 10020"/>
                  <a:gd name="connsiteX2" fmla="*/ 2938 w 10000"/>
                  <a:gd name="connsiteY2" fmla="*/ 8016 h 10020"/>
                  <a:gd name="connsiteX3" fmla="*/ 6154 w 10000"/>
                  <a:gd name="connsiteY3" fmla="*/ 8649 h 10020"/>
                  <a:gd name="connsiteX4" fmla="*/ 8837 w 10000"/>
                  <a:gd name="connsiteY4" fmla="*/ 6462 h 10020"/>
                  <a:gd name="connsiteX5" fmla="*/ 9955 w 10000"/>
                  <a:gd name="connsiteY5" fmla="*/ 4635 h 10020"/>
                  <a:gd name="connsiteX6" fmla="*/ 7223 w 10000"/>
                  <a:gd name="connsiteY6" fmla="*/ 2351 h 10020"/>
                  <a:gd name="connsiteX7" fmla="*/ 4490 w 10000"/>
                  <a:gd name="connsiteY7" fmla="*/ 52 h 10020"/>
                  <a:gd name="connsiteX8" fmla="*/ 2566 w 10000"/>
                  <a:gd name="connsiteY8" fmla="*/ 2808 h 10020"/>
                  <a:gd name="connsiteX0" fmla="*/ 2566 w 10000"/>
                  <a:gd name="connsiteY0" fmla="*/ 2808 h 10221"/>
                  <a:gd name="connsiteX1" fmla="*/ 0 w 10000"/>
                  <a:gd name="connsiteY1" fmla="*/ 5625 h 10221"/>
                  <a:gd name="connsiteX2" fmla="*/ 2938 w 10000"/>
                  <a:gd name="connsiteY2" fmla="*/ 8016 h 10221"/>
                  <a:gd name="connsiteX3" fmla="*/ 6154 w 10000"/>
                  <a:gd name="connsiteY3" fmla="*/ 8649 h 10221"/>
                  <a:gd name="connsiteX4" fmla="*/ 8837 w 10000"/>
                  <a:gd name="connsiteY4" fmla="*/ 6462 h 10221"/>
                  <a:gd name="connsiteX5" fmla="*/ 9955 w 10000"/>
                  <a:gd name="connsiteY5" fmla="*/ 4635 h 10221"/>
                  <a:gd name="connsiteX6" fmla="*/ 7223 w 10000"/>
                  <a:gd name="connsiteY6" fmla="*/ 2351 h 10221"/>
                  <a:gd name="connsiteX7" fmla="*/ 4490 w 10000"/>
                  <a:gd name="connsiteY7" fmla="*/ 52 h 10221"/>
                  <a:gd name="connsiteX8" fmla="*/ 2566 w 10000"/>
                  <a:gd name="connsiteY8" fmla="*/ 2808 h 10221"/>
                  <a:gd name="connsiteX0" fmla="*/ 2566 w 10000"/>
                  <a:gd name="connsiteY0" fmla="*/ 2808 h 10221"/>
                  <a:gd name="connsiteX1" fmla="*/ 0 w 10000"/>
                  <a:gd name="connsiteY1" fmla="*/ 5625 h 10221"/>
                  <a:gd name="connsiteX2" fmla="*/ 2938 w 10000"/>
                  <a:gd name="connsiteY2" fmla="*/ 8016 h 10221"/>
                  <a:gd name="connsiteX3" fmla="*/ 6154 w 10000"/>
                  <a:gd name="connsiteY3" fmla="*/ 8649 h 10221"/>
                  <a:gd name="connsiteX4" fmla="*/ 8837 w 10000"/>
                  <a:gd name="connsiteY4" fmla="*/ 6462 h 10221"/>
                  <a:gd name="connsiteX5" fmla="*/ 9955 w 10000"/>
                  <a:gd name="connsiteY5" fmla="*/ 4635 h 10221"/>
                  <a:gd name="connsiteX6" fmla="*/ 7223 w 10000"/>
                  <a:gd name="connsiteY6" fmla="*/ 2351 h 10221"/>
                  <a:gd name="connsiteX7" fmla="*/ 4490 w 10000"/>
                  <a:gd name="connsiteY7" fmla="*/ 52 h 10221"/>
                  <a:gd name="connsiteX8" fmla="*/ 2566 w 10000"/>
                  <a:gd name="connsiteY8" fmla="*/ 2808 h 10221"/>
                  <a:gd name="connsiteX0" fmla="*/ 154 w 7588"/>
                  <a:gd name="connsiteY0" fmla="*/ 2808 h 10221"/>
                  <a:gd name="connsiteX1" fmla="*/ 526 w 7588"/>
                  <a:gd name="connsiteY1" fmla="*/ 8016 h 10221"/>
                  <a:gd name="connsiteX2" fmla="*/ 3742 w 7588"/>
                  <a:gd name="connsiteY2" fmla="*/ 8649 h 10221"/>
                  <a:gd name="connsiteX3" fmla="*/ 6425 w 7588"/>
                  <a:gd name="connsiteY3" fmla="*/ 6462 h 10221"/>
                  <a:gd name="connsiteX4" fmla="*/ 7543 w 7588"/>
                  <a:gd name="connsiteY4" fmla="*/ 4635 h 10221"/>
                  <a:gd name="connsiteX5" fmla="*/ 4811 w 7588"/>
                  <a:gd name="connsiteY5" fmla="*/ 2351 h 10221"/>
                  <a:gd name="connsiteX6" fmla="*/ 2078 w 7588"/>
                  <a:gd name="connsiteY6" fmla="*/ 52 h 10221"/>
                  <a:gd name="connsiteX7" fmla="*/ 154 w 7588"/>
                  <a:gd name="connsiteY7" fmla="*/ 2808 h 10221"/>
                  <a:gd name="connsiteX0" fmla="*/ 203 w 10001"/>
                  <a:gd name="connsiteY0" fmla="*/ 2747 h 10000"/>
                  <a:gd name="connsiteX1" fmla="*/ 693 w 10001"/>
                  <a:gd name="connsiteY1" fmla="*/ 7843 h 10000"/>
                  <a:gd name="connsiteX2" fmla="*/ 4931 w 10001"/>
                  <a:gd name="connsiteY2" fmla="*/ 8462 h 10000"/>
                  <a:gd name="connsiteX3" fmla="*/ 8467 w 10001"/>
                  <a:gd name="connsiteY3" fmla="*/ 6322 h 10000"/>
                  <a:gd name="connsiteX4" fmla="*/ 9941 w 10001"/>
                  <a:gd name="connsiteY4" fmla="*/ 4535 h 10000"/>
                  <a:gd name="connsiteX5" fmla="*/ 6340 w 10001"/>
                  <a:gd name="connsiteY5" fmla="*/ 2300 h 10000"/>
                  <a:gd name="connsiteX6" fmla="*/ 2739 w 10001"/>
                  <a:gd name="connsiteY6" fmla="*/ 51 h 10000"/>
                  <a:gd name="connsiteX7" fmla="*/ 203 w 10001"/>
                  <a:gd name="connsiteY7" fmla="*/ 2747 h 10000"/>
                  <a:gd name="connsiteX0" fmla="*/ 1724 w 11522"/>
                  <a:gd name="connsiteY0" fmla="*/ 2747 h 10000"/>
                  <a:gd name="connsiteX1" fmla="*/ 2214 w 11522"/>
                  <a:gd name="connsiteY1" fmla="*/ 7843 h 10000"/>
                  <a:gd name="connsiteX2" fmla="*/ 6452 w 11522"/>
                  <a:gd name="connsiteY2" fmla="*/ 8462 h 10000"/>
                  <a:gd name="connsiteX3" fmla="*/ 9988 w 11522"/>
                  <a:gd name="connsiteY3" fmla="*/ 6322 h 10000"/>
                  <a:gd name="connsiteX4" fmla="*/ 11462 w 11522"/>
                  <a:gd name="connsiteY4" fmla="*/ 4535 h 10000"/>
                  <a:gd name="connsiteX5" fmla="*/ 7861 w 11522"/>
                  <a:gd name="connsiteY5" fmla="*/ 2300 h 10000"/>
                  <a:gd name="connsiteX6" fmla="*/ 4260 w 11522"/>
                  <a:gd name="connsiteY6" fmla="*/ 51 h 10000"/>
                  <a:gd name="connsiteX7" fmla="*/ 1724 w 11522"/>
                  <a:gd name="connsiteY7" fmla="*/ 2747 h 10000"/>
                  <a:gd name="connsiteX0" fmla="*/ 1724 w 11522"/>
                  <a:gd name="connsiteY0" fmla="*/ 2747 h 10000"/>
                  <a:gd name="connsiteX1" fmla="*/ 2214 w 11522"/>
                  <a:gd name="connsiteY1" fmla="*/ 7843 h 10000"/>
                  <a:gd name="connsiteX2" fmla="*/ 6452 w 11522"/>
                  <a:gd name="connsiteY2" fmla="*/ 8462 h 10000"/>
                  <a:gd name="connsiteX3" fmla="*/ 9988 w 11522"/>
                  <a:gd name="connsiteY3" fmla="*/ 6322 h 10000"/>
                  <a:gd name="connsiteX4" fmla="*/ 11462 w 11522"/>
                  <a:gd name="connsiteY4" fmla="*/ 4535 h 10000"/>
                  <a:gd name="connsiteX5" fmla="*/ 7861 w 11522"/>
                  <a:gd name="connsiteY5" fmla="*/ 2300 h 10000"/>
                  <a:gd name="connsiteX6" fmla="*/ 4260 w 11522"/>
                  <a:gd name="connsiteY6" fmla="*/ 51 h 10000"/>
                  <a:gd name="connsiteX7" fmla="*/ 1724 w 11522"/>
                  <a:gd name="connsiteY7" fmla="*/ 2747 h 10000"/>
                  <a:gd name="connsiteX0" fmla="*/ 1990 w 11788"/>
                  <a:gd name="connsiteY0" fmla="*/ 2747 h 10000"/>
                  <a:gd name="connsiteX1" fmla="*/ 2480 w 11788"/>
                  <a:gd name="connsiteY1" fmla="*/ 7843 h 10000"/>
                  <a:gd name="connsiteX2" fmla="*/ 6718 w 11788"/>
                  <a:gd name="connsiteY2" fmla="*/ 8462 h 10000"/>
                  <a:gd name="connsiteX3" fmla="*/ 10254 w 11788"/>
                  <a:gd name="connsiteY3" fmla="*/ 6322 h 10000"/>
                  <a:gd name="connsiteX4" fmla="*/ 11728 w 11788"/>
                  <a:gd name="connsiteY4" fmla="*/ 4535 h 10000"/>
                  <a:gd name="connsiteX5" fmla="*/ 8127 w 11788"/>
                  <a:gd name="connsiteY5" fmla="*/ 2300 h 10000"/>
                  <a:gd name="connsiteX6" fmla="*/ 4526 w 11788"/>
                  <a:gd name="connsiteY6" fmla="*/ 51 h 10000"/>
                  <a:gd name="connsiteX7" fmla="*/ 1990 w 11788"/>
                  <a:gd name="connsiteY7" fmla="*/ 2747 h 10000"/>
                  <a:gd name="connsiteX0" fmla="*/ 1952 w 11750"/>
                  <a:gd name="connsiteY0" fmla="*/ 2747 h 10000"/>
                  <a:gd name="connsiteX1" fmla="*/ 2442 w 11750"/>
                  <a:gd name="connsiteY1" fmla="*/ 7843 h 10000"/>
                  <a:gd name="connsiteX2" fmla="*/ 6680 w 11750"/>
                  <a:gd name="connsiteY2" fmla="*/ 8462 h 10000"/>
                  <a:gd name="connsiteX3" fmla="*/ 10216 w 11750"/>
                  <a:gd name="connsiteY3" fmla="*/ 6322 h 10000"/>
                  <a:gd name="connsiteX4" fmla="*/ 11690 w 11750"/>
                  <a:gd name="connsiteY4" fmla="*/ 4535 h 10000"/>
                  <a:gd name="connsiteX5" fmla="*/ 8089 w 11750"/>
                  <a:gd name="connsiteY5" fmla="*/ 2300 h 10000"/>
                  <a:gd name="connsiteX6" fmla="*/ 4488 w 11750"/>
                  <a:gd name="connsiteY6" fmla="*/ 51 h 10000"/>
                  <a:gd name="connsiteX7" fmla="*/ 1952 w 11750"/>
                  <a:gd name="connsiteY7" fmla="*/ 2747 h 10000"/>
                  <a:gd name="connsiteX0" fmla="*/ 1952 w 11750"/>
                  <a:gd name="connsiteY0" fmla="*/ 2747 h 10075"/>
                  <a:gd name="connsiteX1" fmla="*/ 2442 w 11750"/>
                  <a:gd name="connsiteY1" fmla="*/ 7843 h 10075"/>
                  <a:gd name="connsiteX2" fmla="*/ 6680 w 11750"/>
                  <a:gd name="connsiteY2" fmla="*/ 8462 h 10075"/>
                  <a:gd name="connsiteX3" fmla="*/ 10216 w 11750"/>
                  <a:gd name="connsiteY3" fmla="*/ 6322 h 10075"/>
                  <a:gd name="connsiteX4" fmla="*/ 11690 w 11750"/>
                  <a:gd name="connsiteY4" fmla="*/ 4535 h 10075"/>
                  <a:gd name="connsiteX5" fmla="*/ 8089 w 11750"/>
                  <a:gd name="connsiteY5" fmla="*/ 2300 h 10075"/>
                  <a:gd name="connsiteX6" fmla="*/ 4488 w 11750"/>
                  <a:gd name="connsiteY6" fmla="*/ 51 h 10075"/>
                  <a:gd name="connsiteX7" fmla="*/ 1952 w 11750"/>
                  <a:gd name="connsiteY7" fmla="*/ 2747 h 10075"/>
                  <a:gd name="connsiteX0" fmla="*/ 1952 w 11750"/>
                  <a:gd name="connsiteY0" fmla="*/ 2747 h 9991"/>
                  <a:gd name="connsiteX1" fmla="*/ 2442 w 11750"/>
                  <a:gd name="connsiteY1" fmla="*/ 7843 h 9991"/>
                  <a:gd name="connsiteX2" fmla="*/ 6680 w 11750"/>
                  <a:gd name="connsiteY2" fmla="*/ 8462 h 9991"/>
                  <a:gd name="connsiteX3" fmla="*/ 10216 w 11750"/>
                  <a:gd name="connsiteY3" fmla="*/ 6322 h 9991"/>
                  <a:gd name="connsiteX4" fmla="*/ 11690 w 11750"/>
                  <a:gd name="connsiteY4" fmla="*/ 4535 h 9991"/>
                  <a:gd name="connsiteX5" fmla="*/ 8089 w 11750"/>
                  <a:gd name="connsiteY5" fmla="*/ 2300 h 9991"/>
                  <a:gd name="connsiteX6" fmla="*/ 4488 w 11750"/>
                  <a:gd name="connsiteY6" fmla="*/ 51 h 9991"/>
                  <a:gd name="connsiteX7" fmla="*/ 1952 w 11750"/>
                  <a:gd name="connsiteY7" fmla="*/ 2747 h 9991"/>
                  <a:gd name="connsiteX0" fmla="*/ 1661 w 10000"/>
                  <a:gd name="connsiteY0" fmla="*/ 2748 h 9999"/>
                  <a:gd name="connsiteX1" fmla="*/ 2078 w 10000"/>
                  <a:gd name="connsiteY1" fmla="*/ 7849 h 9999"/>
                  <a:gd name="connsiteX2" fmla="*/ 5685 w 10000"/>
                  <a:gd name="connsiteY2" fmla="*/ 8469 h 9999"/>
                  <a:gd name="connsiteX3" fmla="*/ 8694 w 10000"/>
                  <a:gd name="connsiteY3" fmla="*/ 6327 h 9999"/>
                  <a:gd name="connsiteX4" fmla="*/ 9949 w 10000"/>
                  <a:gd name="connsiteY4" fmla="*/ 4538 h 9999"/>
                  <a:gd name="connsiteX5" fmla="*/ 6884 w 10000"/>
                  <a:gd name="connsiteY5" fmla="*/ 2301 h 9999"/>
                  <a:gd name="connsiteX6" fmla="*/ 3820 w 10000"/>
                  <a:gd name="connsiteY6" fmla="*/ 50 h 9999"/>
                  <a:gd name="connsiteX7" fmla="*/ 1661 w 10000"/>
                  <a:gd name="connsiteY7" fmla="*/ 2748 h 9999"/>
                  <a:gd name="connsiteX0" fmla="*/ 1661 w 10000"/>
                  <a:gd name="connsiteY0" fmla="*/ 2748 h 10000"/>
                  <a:gd name="connsiteX1" fmla="*/ 2078 w 10000"/>
                  <a:gd name="connsiteY1" fmla="*/ 7850 h 10000"/>
                  <a:gd name="connsiteX2" fmla="*/ 5685 w 10000"/>
                  <a:gd name="connsiteY2" fmla="*/ 8470 h 10000"/>
                  <a:gd name="connsiteX3" fmla="*/ 8013 w 10000"/>
                  <a:gd name="connsiteY3" fmla="*/ 8890 h 10000"/>
                  <a:gd name="connsiteX4" fmla="*/ 8694 w 10000"/>
                  <a:gd name="connsiteY4" fmla="*/ 6328 h 10000"/>
                  <a:gd name="connsiteX5" fmla="*/ 9949 w 10000"/>
                  <a:gd name="connsiteY5" fmla="*/ 4538 h 10000"/>
                  <a:gd name="connsiteX6" fmla="*/ 6884 w 10000"/>
                  <a:gd name="connsiteY6" fmla="*/ 2301 h 10000"/>
                  <a:gd name="connsiteX7" fmla="*/ 3820 w 10000"/>
                  <a:gd name="connsiteY7" fmla="*/ 50 h 10000"/>
                  <a:gd name="connsiteX8" fmla="*/ 1661 w 10000"/>
                  <a:gd name="connsiteY8" fmla="*/ 2748 h 10000"/>
                  <a:gd name="connsiteX0" fmla="*/ 1661 w 10000"/>
                  <a:gd name="connsiteY0" fmla="*/ 2748 h 8979"/>
                  <a:gd name="connsiteX1" fmla="*/ 2078 w 10000"/>
                  <a:gd name="connsiteY1" fmla="*/ 7850 h 8979"/>
                  <a:gd name="connsiteX2" fmla="*/ 8013 w 10000"/>
                  <a:gd name="connsiteY2" fmla="*/ 8890 h 8979"/>
                  <a:gd name="connsiteX3" fmla="*/ 8694 w 10000"/>
                  <a:gd name="connsiteY3" fmla="*/ 6328 h 8979"/>
                  <a:gd name="connsiteX4" fmla="*/ 9949 w 10000"/>
                  <a:gd name="connsiteY4" fmla="*/ 4538 h 8979"/>
                  <a:gd name="connsiteX5" fmla="*/ 6884 w 10000"/>
                  <a:gd name="connsiteY5" fmla="*/ 2301 h 8979"/>
                  <a:gd name="connsiteX6" fmla="*/ 3820 w 10000"/>
                  <a:gd name="connsiteY6" fmla="*/ 50 h 8979"/>
                  <a:gd name="connsiteX7" fmla="*/ 1661 w 10000"/>
                  <a:gd name="connsiteY7" fmla="*/ 2748 h 8979"/>
                  <a:gd name="connsiteX0" fmla="*/ 1661 w 10000"/>
                  <a:gd name="connsiteY0" fmla="*/ 3060 h 9597"/>
                  <a:gd name="connsiteX1" fmla="*/ 2078 w 10000"/>
                  <a:gd name="connsiteY1" fmla="*/ 8743 h 9597"/>
                  <a:gd name="connsiteX2" fmla="*/ 5842 w 10000"/>
                  <a:gd name="connsiteY2" fmla="*/ 9365 h 9597"/>
                  <a:gd name="connsiteX3" fmla="*/ 8694 w 10000"/>
                  <a:gd name="connsiteY3" fmla="*/ 7048 h 9597"/>
                  <a:gd name="connsiteX4" fmla="*/ 9949 w 10000"/>
                  <a:gd name="connsiteY4" fmla="*/ 5054 h 9597"/>
                  <a:gd name="connsiteX5" fmla="*/ 6884 w 10000"/>
                  <a:gd name="connsiteY5" fmla="*/ 2563 h 9597"/>
                  <a:gd name="connsiteX6" fmla="*/ 3820 w 10000"/>
                  <a:gd name="connsiteY6" fmla="*/ 56 h 9597"/>
                  <a:gd name="connsiteX7" fmla="*/ 1661 w 10000"/>
                  <a:gd name="connsiteY7" fmla="*/ 3060 h 9597"/>
                  <a:gd name="connsiteX0" fmla="*/ 1661 w 10000"/>
                  <a:gd name="connsiteY0" fmla="*/ 3188 h 10000"/>
                  <a:gd name="connsiteX1" fmla="*/ 2078 w 10000"/>
                  <a:gd name="connsiteY1" fmla="*/ 9110 h 10000"/>
                  <a:gd name="connsiteX2" fmla="*/ 5842 w 10000"/>
                  <a:gd name="connsiteY2" fmla="*/ 9758 h 10000"/>
                  <a:gd name="connsiteX3" fmla="*/ 8694 w 10000"/>
                  <a:gd name="connsiteY3" fmla="*/ 7344 h 10000"/>
                  <a:gd name="connsiteX4" fmla="*/ 9949 w 10000"/>
                  <a:gd name="connsiteY4" fmla="*/ 5266 h 10000"/>
                  <a:gd name="connsiteX5" fmla="*/ 6884 w 10000"/>
                  <a:gd name="connsiteY5" fmla="*/ 2671 h 10000"/>
                  <a:gd name="connsiteX6" fmla="*/ 3820 w 10000"/>
                  <a:gd name="connsiteY6" fmla="*/ 58 h 10000"/>
                  <a:gd name="connsiteX7" fmla="*/ 1661 w 10000"/>
                  <a:gd name="connsiteY7" fmla="*/ 3188 h 10000"/>
                  <a:gd name="connsiteX0" fmla="*/ 1661 w 10000"/>
                  <a:gd name="connsiteY0" fmla="*/ 3188 h 10832"/>
                  <a:gd name="connsiteX1" fmla="*/ 2078 w 10000"/>
                  <a:gd name="connsiteY1" fmla="*/ 9110 h 10832"/>
                  <a:gd name="connsiteX2" fmla="*/ 5842 w 10000"/>
                  <a:gd name="connsiteY2" fmla="*/ 9758 h 10832"/>
                  <a:gd name="connsiteX3" fmla="*/ 8694 w 10000"/>
                  <a:gd name="connsiteY3" fmla="*/ 7344 h 10832"/>
                  <a:gd name="connsiteX4" fmla="*/ 9949 w 10000"/>
                  <a:gd name="connsiteY4" fmla="*/ 5266 h 10832"/>
                  <a:gd name="connsiteX5" fmla="*/ 6884 w 10000"/>
                  <a:gd name="connsiteY5" fmla="*/ 2671 h 10832"/>
                  <a:gd name="connsiteX6" fmla="*/ 3820 w 10000"/>
                  <a:gd name="connsiteY6" fmla="*/ 58 h 10832"/>
                  <a:gd name="connsiteX7" fmla="*/ 1661 w 10000"/>
                  <a:gd name="connsiteY7" fmla="*/ 3188 h 10832"/>
                  <a:gd name="connsiteX0" fmla="*/ 1661 w 10000"/>
                  <a:gd name="connsiteY0" fmla="*/ 3188 h 11278"/>
                  <a:gd name="connsiteX1" fmla="*/ 2078 w 10000"/>
                  <a:gd name="connsiteY1" fmla="*/ 9110 h 11278"/>
                  <a:gd name="connsiteX2" fmla="*/ 5842 w 10000"/>
                  <a:gd name="connsiteY2" fmla="*/ 9758 h 11278"/>
                  <a:gd name="connsiteX3" fmla="*/ 8694 w 10000"/>
                  <a:gd name="connsiteY3" fmla="*/ 7344 h 11278"/>
                  <a:gd name="connsiteX4" fmla="*/ 9949 w 10000"/>
                  <a:gd name="connsiteY4" fmla="*/ 5266 h 11278"/>
                  <a:gd name="connsiteX5" fmla="*/ 6884 w 10000"/>
                  <a:gd name="connsiteY5" fmla="*/ 2671 h 11278"/>
                  <a:gd name="connsiteX6" fmla="*/ 3820 w 10000"/>
                  <a:gd name="connsiteY6" fmla="*/ 58 h 11278"/>
                  <a:gd name="connsiteX7" fmla="*/ 1661 w 10000"/>
                  <a:gd name="connsiteY7" fmla="*/ 3188 h 11278"/>
                  <a:gd name="connsiteX0" fmla="*/ 1661 w 10000"/>
                  <a:gd name="connsiteY0" fmla="*/ 3188 h 11419"/>
                  <a:gd name="connsiteX1" fmla="*/ 2078 w 10000"/>
                  <a:gd name="connsiteY1" fmla="*/ 9110 h 11419"/>
                  <a:gd name="connsiteX2" fmla="*/ 5842 w 10000"/>
                  <a:gd name="connsiteY2" fmla="*/ 9758 h 11419"/>
                  <a:gd name="connsiteX3" fmla="*/ 8694 w 10000"/>
                  <a:gd name="connsiteY3" fmla="*/ 7344 h 11419"/>
                  <a:gd name="connsiteX4" fmla="*/ 9949 w 10000"/>
                  <a:gd name="connsiteY4" fmla="*/ 5266 h 11419"/>
                  <a:gd name="connsiteX5" fmla="*/ 6884 w 10000"/>
                  <a:gd name="connsiteY5" fmla="*/ 2671 h 11419"/>
                  <a:gd name="connsiteX6" fmla="*/ 3820 w 10000"/>
                  <a:gd name="connsiteY6" fmla="*/ 58 h 11419"/>
                  <a:gd name="connsiteX7" fmla="*/ 1661 w 10000"/>
                  <a:gd name="connsiteY7" fmla="*/ 3188 h 11419"/>
                  <a:gd name="connsiteX0" fmla="*/ 1661 w 10000"/>
                  <a:gd name="connsiteY0" fmla="*/ 3188 h 11077"/>
                  <a:gd name="connsiteX1" fmla="*/ 2078 w 10000"/>
                  <a:gd name="connsiteY1" fmla="*/ 9110 h 11077"/>
                  <a:gd name="connsiteX2" fmla="*/ 5842 w 10000"/>
                  <a:gd name="connsiteY2" fmla="*/ 9758 h 11077"/>
                  <a:gd name="connsiteX3" fmla="*/ 8694 w 10000"/>
                  <a:gd name="connsiteY3" fmla="*/ 7344 h 11077"/>
                  <a:gd name="connsiteX4" fmla="*/ 9949 w 10000"/>
                  <a:gd name="connsiteY4" fmla="*/ 5266 h 11077"/>
                  <a:gd name="connsiteX5" fmla="*/ 6884 w 10000"/>
                  <a:gd name="connsiteY5" fmla="*/ 2671 h 11077"/>
                  <a:gd name="connsiteX6" fmla="*/ 3820 w 10000"/>
                  <a:gd name="connsiteY6" fmla="*/ 58 h 11077"/>
                  <a:gd name="connsiteX7" fmla="*/ 1661 w 10000"/>
                  <a:gd name="connsiteY7" fmla="*/ 3188 h 11077"/>
                  <a:gd name="connsiteX0" fmla="*/ 1661 w 10000"/>
                  <a:gd name="connsiteY0" fmla="*/ 3188 h 10386"/>
                  <a:gd name="connsiteX1" fmla="*/ 2078 w 10000"/>
                  <a:gd name="connsiteY1" fmla="*/ 9110 h 10386"/>
                  <a:gd name="connsiteX2" fmla="*/ 5992 w 10000"/>
                  <a:gd name="connsiteY2" fmla="*/ 8529 h 10386"/>
                  <a:gd name="connsiteX3" fmla="*/ 8694 w 10000"/>
                  <a:gd name="connsiteY3" fmla="*/ 7344 h 10386"/>
                  <a:gd name="connsiteX4" fmla="*/ 9949 w 10000"/>
                  <a:gd name="connsiteY4" fmla="*/ 5266 h 10386"/>
                  <a:gd name="connsiteX5" fmla="*/ 6884 w 10000"/>
                  <a:gd name="connsiteY5" fmla="*/ 2671 h 10386"/>
                  <a:gd name="connsiteX6" fmla="*/ 3820 w 10000"/>
                  <a:gd name="connsiteY6" fmla="*/ 58 h 10386"/>
                  <a:gd name="connsiteX7" fmla="*/ 1661 w 10000"/>
                  <a:gd name="connsiteY7" fmla="*/ 3188 h 10386"/>
                  <a:gd name="connsiteX0" fmla="*/ 1661 w 10000"/>
                  <a:gd name="connsiteY0" fmla="*/ 3188 h 10590"/>
                  <a:gd name="connsiteX1" fmla="*/ 2078 w 10000"/>
                  <a:gd name="connsiteY1" fmla="*/ 9110 h 10590"/>
                  <a:gd name="connsiteX2" fmla="*/ 5992 w 10000"/>
                  <a:gd name="connsiteY2" fmla="*/ 8529 h 10590"/>
                  <a:gd name="connsiteX3" fmla="*/ 8694 w 10000"/>
                  <a:gd name="connsiteY3" fmla="*/ 7344 h 10590"/>
                  <a:gd name="connsiteX4" fmla="*/ 9949 w 10000"/>
                  <a:gd name="connsiteY4" fmla="*/ 5266 h 10590"/>
                  <a:gd name="connsiteX5" fmla="*/ 6884 w 10000"/>
                  <a:gd name="connsiteY5" fmla="*/ 2671 h 10590"/>
                  <a:gd name="connsiteX6" fmla="*/ 3820 w 10000"/>
                  <a:gd name="connsiteY6" fmla="*/ 58 h 10590"/>
                  <a:gd name="connsiteX7" fmla="*/ 1661 w 10000"/>
                  <a:gd name="connsiteY7" fmla="*/ 3188 h 10590"/>
                  <a:gd name="connsiteX0" fmla="*/ 1661 w 9973"/>
                  <a:gd name="connsiteY0" fmla="*/ 3188 h 10590"/>
                  <a:gd name="connsiteX1" fmla="*/ 2078 w 9973"/>
                  <a:gd name="connsiteY1" fmla="*/ 9110 h 10590"/>
                  <a:gd name="connsiteX2" fmla="*/ 5992 w 9973"/>
                  <a:gd name="connsiteY2" fmla="*/ 8529 h 10590"/>
                  <a:gd name="connsiteX3" fmla="*/ 8394 w 9973"/>
                  <a:gd name="connsiteY3" fmla="*/ 6674 h 10590"/>
                  <a:gd name="connsiteX4" fmla="*/ 9949 w 9973"/>
                  <a:gd name="connsiteY4" fmla="*/ 5266 h 10590"/>
                  <a:gd name="connsiteX5" fmla="*/ 6884 w 9973"/>
                  <a:gd name="connsiteY5" fmla="*/ 2671 h 10590"/>
                  <a:gd name="connsiteX6" fmla="*/ 3820 w 9973"/>
                  <a:gd name="connsiteY6" fmla="*/ 58 h 10590"/>
                  <a:gd name="connsiteX7" fmla="*/ 1661 w 9973"/>
                  <a:gd name="connsiteY7" fmla="*/ 3188 h 10590"/>
                  <a:gd name="connsiteX0" fmla="*/ 1665 w 10000"/>
                  <a:gd name="connsiteY0" fmla="*/ 3010 h 10000"/>
                  <a:gd name="connsiteX1" fmla="*/ 2084 w 10000"/>
                  <a:gd name="connsiteY1" fmla="*/ 8602 h 10000"/>
                  <a:gd name="connsiteX2" fmla="*/ 6008 w 10000"/>
                  <a:gd name="connsiteY2" fmla="*/ 8054 h 10000"/>
                  <a:gd name="connsiteX3" fmla="*/ 8417 w 10000"/>
                  <a:gd name="connsiteY3" fmla="*/ 6302 h 10000"/>
                  <a:gd name="connsiteX4" fmla="*/ 9976 w 10000"/>
                  <a:gd name="connsiteY4" fmla="*/ 4973 h 10000"/>
                  <a:gd name="connsiteX5" fmla="*/ 6903 w 10000"/>
                  <a:gd name="connsiteY5" fmla="*/ 2522 h 10000"/>
                  <a:gd name="connsiteX6" fmla="*/ 3830 w 10000"/>
                  <a:gd name="connsiteY6" fmla="*/ 55 h 10000"/>
                  <a:gd name="connsiteX7" fmla="*/ 1665 w 10000"/>
                  <a:gd name="connsiteY7" fmla="*/ 3010 h 10000"/>
                  <a:gd name="connsiteX0" fmla="*/ 1665 w 10000"/>
                  <a:gd name="connsiteY0" fmla="*/ 3010 h 10000"/>
                  <a:gd name="connsiteX1" fmla="*/ 2084 w 10000"/>
                  <a:gd name="connsiteY1" fmla="*/ 8602 h 10000"/>
                  <a:gd name="connsiteX2" fmla="*/ 6008 w 10000"/>
                  <a:gd name="connsiteY2" fmla="*/ 8054 h 10000"/>
                  <a:gd name="connsiteX3" fmla="*/ 8417 w 10000"/>
                  <a:gd name="connsiteY3" fmla="*/ 6302 h 10000"/>
                  <a:gd name="connsiteX4" fmla="*/ 9976 w 10000"/>
                  <a:gd name="connsiteY4" fmla="*/ 4973 h 10000"/>
                  <a:gd name="connsiteX5" fmla="*/ 6903 w 10000"/>
                  <a:gd name="connsiteY5" fmla="*/ 2522 h 10000"/>
                  <a:gd name="connsiteX6" fmla="*/ 3830 w 10000"/>
                  <a:gd name="connsiteY6" fmla="*/ 55 h 10000"/>
                  <a:gd name="connsiteX7" fmla="*/ 1665 w 10000"/>
                  <a:gd name="connsiteY7" fmla="*/ 3010 h 10000"/>
                  <a:gd name="connsiteX0" fmla="*/ 1665 w 8546"/>
                  <a:gd name="connsiteY0" fmla="*/ 3010 h 10000"/>
                  <a:gd name="connsiteX1" fmla="*/ 2084 w 8546"/>
                  <a:gd name="connsiteY1" fmla="*/ 8602 h 10000"/>
                  <a:gd name="connsiteX2" fmla="*/ 6008 w 8546"/>
                  <a:gd name="connsiteY2" fmla="*/ 8054 h 10000"/>
                  <a:gd name="connsiteX3" fmla="*/ 8417 w 8546"/>
                  <a:gd name="connsiteY3" fmla="*/ 6302 h 10000"/>
                  <a:gd name="connsiteX4" fmla="*/ 6903 w 8546"/>
                  <a:gd name="connsiteY4" fmla="*/ 2522 h 10000"/>
                  <a:gd name="connsiteX5" fmla="*/ 3830 w 8546"/>
                  <a:gd name="connsiteY5" fmla="*/ 55 h 10000"/>
                  <a:gd name="connsiteX6" fmla="*/ 1665 w 8546"/>
                  <a:gd name="connsiteY6" fmla="*/ 3010 h 10000"/>
                  <a:gd name="connsiteX0" fmla="*/ 1948 w 10001"/>
                  <a:gd name="connsiteY0" fmla="*/ 3010 h 10000"/>
                  <a:gd name="connsiteX1" fmla="*/ 2439 w 10001"/>
                  <a:gd name="connsiteY1" fmla="*/ 8602 h 10000"/>
                  <a:gd name="connsiteX2" fmla="*/ 7030 w 10001"/>
                  <a:gd name="connsiteY2" fmla="*/ 8054 h 10000"/>
                  <a:gd name="connsiteX3" fmla="*/ 9849 w 10001"/>
                  <a:gd name="connsiteY3" fmla="*/ 6302 h 10000"/>
                  <a:gd name="connsiteX4" fmla="*/ 8077 w 10001"/>
                  <a:gd name="connsiteY4" fmla="*/ 2522 h 10000"/>
                  <a:gd name="connsiteX5" fmla="*/ 4482 w 10001"/>
                  <a:gd name="connsiteY5" fmla="*/ 55 h 10000"/>
                  <a:gd name="connsiteX6" fmla="*/ 1948 w 10001"/>
                  <a:gd name="connsiteY6" fmla="*/ 3010 h 10000"/>
                  <a:gd name="connsiteX0" fmla="*/ 1948 w 10976"/>
                  <a:gd name="connsiteY0" fmla="*/ 3010 h 10000"/>
                  <a:gd name="connsiteX1" fmla="*/ 2439 w 10976"/>
                  <a:gd name="connsiteY1" fmla="*/ 8602 h 10000"/>
                  <a:gd name="connsiteX2" fmla="*/ 7030 w 10976"/>
                  <a:gd name="connsiteY2" fmla="*/ 8054 h 10000"/>
                  <a:gd name="connsiteX3" fmla="*/ 9849 w 10976"/>
                  <a:gd name="connsiteY3" fmla="*/ 6302 h 10000"/>
                  <a:gd name="connsiteX4" fmla="*/ 8077 w 10976"/>
                  <a:gd name="connsiteY4" fmla="*/ 2522 h 10000"/>
                  <a:gd name="connsiteX5" fmla="*/ 4482 w 10976"/>
                  <a:gd name="connsiteY5" fmla="*/ 55 h 10000"/>
                  <a:gd name="connsiteX6" fmla="*/ 1948 w 10976"/>
                  <a:gd name="connsiteY6" fmla="*/ 3010 h 10000"/>
                  <a:gd name="connsiteX0" fmla="*/ 1948 w 11571"/>
                  <a:gd name="connsiteY0" fmla="*/ 3010 h 10000"/>
                  <a:gd name="connsiteX1" fmla="*/ 2439 w 11571"/>
                  <a:gd name="connsiteY1" fmla="*/ 8602 h 10000"/>
                  <a:gd name="connsiteX2" fmla="*/ 7030 w 11571"/>
                  <a:gd name="connsiteY2" fmla="*/ 8054 h 10000"/>
                  <a:gd name="connsiteX3" fmla="*/ 9849 w 11571"/>
                  <a:gd name="connsiteY3" fmla="*/ 6302 h 10000"/>
                  <a:gd name="connsiteX4" fmla="*/ 8077 w 11571"/>
                  <a:gd name="connsiteY4" fmla="*/ 2522 h 10000"/>
                  <a:gd name="connsiteX5" fmla="*/ 4482 w 11571"/>
                  <a:gd name="connsiteY5" fmla="*/ 55 h 10000"/>
                  <a:gd name="connsiteX6" fmla="*/ 1948 w 11571"/>
                  <a:gd name="connsiteY6" fmla="*/ 3010 h 10000"/>
                  <a:gd name="connsiteX0" fmla="*/ 1948 w 10719"/>
                  <a:gd name="connsiteY0" fmla="*/ 3010 h 10000"/>
                  <a:gd name="connsiteX1" fmla="*/ 2439 w 10719"/>
                  <a:gd name="connsiteY1" fmla="*/ 8602 h 10000"/>
                  <a:gd name="connsiteX2" fmla="*/ 7030 w 10719"/>
                  <a:gd name="connsiteY2" fmla="*/ 8054 h 10000"/>
                  <a:gd name="connsiteX3" fmla="*/ 9849 w 10719"/>
                  <a:gd name="connsiteY3" fmla="*/ 6302 h 10000"/>
                  <a:gd name="connsiteX4" fmla="*/ 8077 w 10719"/>
                  <a:gd name="connsiteY4" fmla="*/ 2522 h 10000"/>
                  <a:gd name="connsiteX5" fmla="*/ 4482 w 10719"/>
                  <a:gd name="connsiteY5" fmla="*/ 55 h 10000"/>
                  <a:gd name="connsiteX6" fmla="*/ 1948 w 10719"/>
                  <a:gd name="connsiteY6" fmla="*/ 3010 h 10000"/>
                  <a:gd name="connsiteX0" fmla="*/ 1948 w 11270"/>
                  <a:gd name="connsiteY0" fmla="*/ 3010 h 10000"/>
                  <a:gd name="connsiteX1" fmla="*/ 2439 w 11270"/>
                  <a:gd name="connsiteY1" fmla="*/ 8602 h 10000"/>
                  <a:gd name="connsiteX2" fmla="*/ 7030 w 11270"/>
                  <a:gd name="connsiteY2" fmla="*/ 8054 h 10000"/>
                  <a:gd name="connsiteX3" fmla="*/ 10552 w 11270"/>
                  <a:gd name="connsiteY3" fmla="*/ 4403 h 10000"/>
                  <a:gd name="connsiteX4" fmla="*/ 8077 w 11270"/>
                  <a:gd name="connsiteY4" fmla="*/ 2522 h 10000"/>
                  <a:gd name="connsiteX5" fmla="*/ 4482 w 11270"/>
                  <a:gd name="connsiteY5" fmla="*/ 55 h 10000"/>
                  <a:gd name="connsiteX6" fmla="*/ 1948 w 11270"/>
                  <a:gd name="connsiteY6" fmla="*/ 3010 h 10000"/>
                  <a:gd name="connsiteX0" fmla="*/ 1948 w 11304"/>
                  <a:gd name="connsiteY0" fmla="*/ 3015 h 10005"/>
                  <a:gd name="connsiteX1" fmla="*/ 2439 w 11304"/>
                  <a:gd name="connsiteY1" fmla="*/ 8607 h 10005"/>
                  <a:gd name="connsiteX2" fmla="*/ 7030 w 11304"/>
                  <a:gd name="connsiteY2" fmla="*/ 8059 h 10005"/>
                  <a:gd name="connsiteX3" fmla="*/ 10552 w 11304"/>
                  <a:gd name="connsiteY3" fmla="*/ 4408 h 10005"/>
                  <a:gd name="connsiteX4" fmla="*/ 8253 w 11304"/>
                  <a:gd name="connsiteY4" fmla="*/ 2211 h 10005"/>
                  <a:gd name="connsiteX5" fmla="*/ 4482 w 11304"/>
                  <a:gd name="connsiteY5" fmla="*/ 60 h 10005"/>
                  <a:gd name="connsiteX6" fmla="*/ 1948 w 11304"/>
                  <a:gd name="connsiteY6" fmla="*/ 3015 h 10005"/>
                  <a:gd name="connsiteX0" fmla="*/ 1948 w 10766"/>
                  <a:gd name="connsiteY0" fmla="*/ 3015 h 10005"/>
                  <a:gd name="connsiteX1" fmla="*/ 2439 w 10766"/>
                  <a:gd name="connsiteY1" fmla="*/ 8607 h 10005"/>
                  <a:gd name="connsiteX2" fmla="*/ 7030 w 10766"/>
                  <a:gd name="connsiteY2" fmla="*/ 8059 h 10005"/>
                  <a:gd name="connsiteX3" fmla="*/ 9849 w 10766"/>
                  <a:gd name="connsiteY3" fmla="*/ 4303 h 10005"/>
                  <a:gd name="connsiteX4" fmla="*/ 8253 w 10766"/>
                  <a:gd name="connsiteY4" fmla="*/ 2211 h 10005"/>
                  <a:gd name="connsiteX5" fmla="*/ 4482 w 10766"/>
                  <a:gd name="connsiteY5" fmla="*/ 60 h 10005"/>
                  <a:gd name="connsiteX6" fmla="*/ 1948 w 10766"/>
                  <a:gd name="connsiteY6" fmla="*/ 3015 h 10005"/>
                  <a:gd name="connsiteX0" fmla="*/ 1948 w 10461"/>
                  <a:gd name="connsiteY0" fmla="*/ 3015 h 10005"/>
                  <a:gd name="connsiteX1" fmla="*/ 2439 w 10461"/>
                  <a:gd name="connsiteY1" fmla="*/ 8607 h 10005"/>
                  <a:gd name="connsiteX2" fmla="*/ 7030 w 10461"/>
                  <a:gd name="connsiteY2" fmla="*/ 8059 h 10005"/>
                  <a:gd name="connsiteX3" fmla="*/ 9410 w 10461"/>
                  <a:gd name="connsiteY3" fmla="*/ 4619 h 10005"/>
                  <a:gd name="connsiteX4" fmla="*/ 8253 w 10461"/>
                  <a:gd name="connsiteY4" fmla="*/ 2211 h 10005"/>
                  <a:gd name="connsiteX5" fmla="*/ 4482 w 10461"/>
                  <a:gd name="connsiteY5" fmla="*/ 60 h 10005"/>
                  <a:gd name="connsiteX6" fmla="*/ 1948 w 10461"/>
                  <a:gd name="connsiteY6" fmla="*/ 3015 h 10005"/>
                  <a:gd name="connsiteX0" fmla="*/ 1948 w 11375"/>
                  <a:gd name="connsiteY0" fmla="*/ 3015 h 10005"/>
                  <a:gd name="connsiteX1" fmla="*/ 2439 w 11375"/>
                  <a:gd name="connsiteY1" fmla="*/ 8607 h 10005"/>
                  <a:gd name="connsiteX2" fmla="*/ 7030 w 11375"/>
                  <a:gd name="connsiteY2" fmla="*/ 8059 h 10005"/>
                  <a:gd name="connsiteX3" fmla="*/ 10640 w 11375"/>
                  <a:gd name="connsiteY3" fmla="*/ 4619 h 10005"/>
                  <a:gd name="connsiteX4" fmla="*/ 8253 w 11375"/>
                  <a:gd name="connsiteY4" fmla="*/ 2211 h 10005"/>
                  <a:gd name="connsiteX5" fmla="*/ 4482 w 11375"/>
                  <a:gd name="connsiteY5" fmla="*/ 60 h 10005"/>
                  <a:gd name="connsiteX6" fmla="*/ 1948 w 11375"/>
                  <a:gd name="connsiteY6" fmla="*/ 3015 h 10005"/>
                  <a:gd name="connsiteX0" fmla="*/ 1948 w 11607"/>
                  <a:gd name="connsiteY0" fmla="*/ 3015 h 10005"/>
                  <a:gd name="connsiteX1" fmla="*/ 2439 w 11607"/>
                  <a:gd name="connsiteY1" fmla="*/ 8607 h 10005"/>
                  <a:gd name="connsiteX2" fmla="*/ 7030 w 11607"/>
                  <a:gd name="connsiteY2" fmla="*/ 8059 h 10005"/>
                  <a:gd name="connsiteX3" fmla="*/ 10640 w 11607"/>
                  <a:gd name="connsiteY3" fmla="*/ 4619 h 10005"/>
                  <a:gd name="connsiteX4" fmla="*/ 9219 w 11607"/>
                  <a:gd name="connsiteY4" fmla="*/ 2211 h 10005"/>
                  <a:gd name="connsiteX5" fmla="*/ 4482 w 11607"/>
                  <a:gd name="connsiteY5" fmla="*/ 60 h 10005"/>
                  <a:gd name="connsiteX6" fmla="*/ 1948 w 11607"/>
                  <a:gd name="connsiteY6" fmla="*/ 3015 h 10005"/>
                  <a:gd name="connsiteX0" fmla="*/ 1948 w 11607"/>
                  <a:gd name="connsiteY0" fmla="*/ 3015 h 10005"/>
                  <a:gd name="connsiteX1" fmla="*/ 2439 w 11607"/>
                  <a:gd name="connsiteY1" fmla="*/ 8607 h 10005"/>
                  <a:gd name="connsiteX2" fmla="*/ 7030 w 11607"/>
                  <a:gd name="connsiteY2" fmla="*/ 8059 h 10005"/>
                  <a:gd name="connsiteX3" fmla="*/ 10640 w 11607"/>
                  <a:gd name="connsiteY3" fmla="*/ 4619 h 10005"/>
                  <a:gd name="connsiteX4" fmla="*/ 9219 w 11607"/>
                  <a:gd name="connsiteY4" fmla="*/ 2211 h 10005"/>
                  <a:gd name="connsiteX5" fmla="*/ 4482 w 11607"/>
                  <a:gd name="connsiteY5" fmla="*/ 60 h 10005"/>
                  <a:gd name="connsiteX6" fmla="*/ 1948 w 11607"/>
                  <a:gd name="connsiteY6" fmla="*/ 3015 h 10005"/>
                  <a:gd name="connsiteX0" fmla="*/ 1948 w 11607"/>
                  <a:gd name="connsiteY0" fmla="*/ 3015 h 10005"/>
                  <a:gd name="connsiteX1" fmla="*/ 2439 w 11607"/>
                  <a:gd name="connsiteY1" fmla="*/ 8607 h 10005"/>
                  <a:gd name="connsiteX2" fmla="*/ 7030 w 11607"/>
                  <a:gd name="connsiteY2" fmla="*/ 8059 h 10005"/>
                  <a:gd name="connsiteX3" fmla="*/ 10640 w 11607"/>
                  <a:gd name="connsiteY3" fmla="*/ 4619 h 10005"/>
                  <a:gd name="connsiteX4" fmla="*/ 9219 w 11607"/>
                  <a:gd name="connsiteY4" fmla="*/ 2211 h 10005"/>
                  <a:gd name="connsiteX5" fmla="*/ 4482 w 11607"/>
                  <a:gd name="connsiteY5" fmla="*/ 60 h 10005"/>
                  <a:gd name="connsiteX6" fmla="*/ 1948 w 11607"/>
                  <a:gd name="connsiteY6" fmla="*/ 3015 h 10005"/>
                  <a:gd name="connsiteX0" fmla="*/ 1948 w 11414"/>
                  <a:gd name="connsiteY0" fmla="*/ 3015 h 10005"/>
                  <a:gd name="connsiteX1" fmla="*/ 2439 w 11414"/>
                  <a:gd name="connsiteY1" fmla="*/ 8607 h 10005"/>
                  <a:gd name="connsiteX2" fmla="*/ 7030 w 11414"/>
                  <a:gd name="connsiteY2" fmla="*/ 8059 h 10005"/>
                  <a:gd name="connsiteX3" fmla="*/ 10640 w 11414"/>
                  <a:gd name="connsiteY3" fmla="*/ 4619 h 10005"/>
                  <a:gd name="connsiteX4" fmla="*/ 9219 w 11414"/>
                  <a:gd name="connsiteY4" fmla="*/ 2211 h 10005"/>
                  <a:gd name="connsiteX5" fmla="*/ 4482 w 11414"/>
                  <a:gd name="connsiteY5" fmla="*/ 60 h 10005"/>
                  <a:gd name="connsiteX6" fmla="*/ 1948 w 11414"/>
                  <a:gd name="connsiteY6" fmla="*/ 3015 h 10005"/>
                  <a:gd name="connsiteX0" fmla="*/ 1948 w 11221"/>
                  <a:gd name="connsiteY0" fmla="*/ 3015 h 10005"/>
                  <a:gd name="connsiteX1" fmla="*/ 2439 w 11221"/>
                  <a:gd name="connsiteY1" fmla="*/ 8607 h 10005"/>
                  <a:gd name="connsiteX2" fmla="*/ 7030 w 11221"/>
                  <a:gd name="connsiteY2" fmla="*/ 8059 h 10005"/>
                  <a:gd name="connsiteX3" fmla="*/ 10640 w 11221"/>
                  <a:gd name="connsiteY3" fmla="*/ 4619 h 10005"/>
                  <a:gd name="connsiteX4" fmla="*/ 9219 w 11221"/>
                  <a:gd name="connsiteY4" fmla="*/ 2211 h 10005"/>
                  <a:gd name="connsiteX5" fmla="*/ 4482 w 11221"/>
                  <a:gd name="connsiteY5" fmla="*/ 60 h 10005"/>
                  <a:gd name="connsiteX6" fmla="*/ 1948 w 11221"/>
                  <a:gd name="connsiteY6" fmla="*/ 3015 h 10005"/>
                  <a:gd name="connsiteX0" fmla="*/ 1948 w 10823"/>
                  <a:gd name="connsiteY0" fmla="*/ 3015 h 10005"/>
                  <a:gd name="connsiteX1" fmla="*/ 2439 w 10823"/>
                  <a:gd name="connsiteY1" fmla="*/ 8607 h 10005"/>
                  <a:gd name="connsiteX2" fmla="*/ 7030 w 10823"/>
                  <a:gd name="connsiteY2" fmla="*/ 8059 h 10005"/>
                  <a:gd name="connsiteX3" fmla="*/ 10113 w 10823"/>
                  <a:gd name="connsiteY3" fmla="*/ 4724 h 10005"/>
                  <a:gd name="connsiteX4" fmla="*/ 9219 w 10823"/>
                  <a:gd name="connsiteY4" fmla="*/ 2211 h 10005"/>
                  <a:gd name="connsiteX5" fmla="*/ 4482 w 10823"/>
                  <a:gd name="connsiteY5" fmla="*/ 60 h 10005"/>
                  <a:gd name="connsiteX6" fmla="*/ 1948 w 10823"/>
                  <a:gd name="connsiteY6" fmla="*/ 3015 h 10005"/>
                  <a:gd name="connsiteX0" fmla="*/ 1948 w 11135"/>
                  <a:gd name="connsiteY0" fmla="*/ 3015 h 10005"/>
                  <a:gd name="connsiteX1" fmla="*/ 2439 w 11135"/>
                  <a:gd name="connsiteY1" fmla="*/ 8607 h 10005"/>
                  <a:gd name="connsiteX2" fmla="*/ 7030 w 11135"/>
                  <a:gd name="connsiteY2" fmla="*/ 8059 h 10005"/>
                  <a:gd name="connsiteX3" fmla="*/ 10113 w 11135"/>
                  <a:gd name="connsiteY3" fmla="*/ 4724 h 10005"/>
                  <a:gd name="connsiteX4" fmla="*/ 9219 w 11135"/>
                  <a:gd name="connsiteY4" fmla="*/ 2211 h 10005"/>
                  <a:gd name="connsiteX5" fmla="*/ 4482 w 11135"/>
                  <a:gd name="connsiteY5" fmla="*/ 60 h 10005"/>
                  <a:gd name="connsiteX6" fmla="*/ 1948 w 11135"/>
                  <a:gd name="connsiteY6" fmla="*/ 3015 h 10005"/>
                  <a:gd name="connsiteX0" fmla="*/ 1948 w 10900"/>
                  <a:gd name="connsiteY0" fmla="*/ 3015 h 10005"/>
                  <a:gd name="connsiteX1" fmla="*/ 2439 w 10900"/>
                  <a:gd name="connsiteY1" fmla="*/ 8607 h 10005"/>
                  <a:gd name="connsiteX2" fmla="*/ 7030 w 10900"/>
                  <a:gd name="connsiteY2" fmla="*/ 8059 h 10005"/>
                  <a:gd name="connsiteX3" fmla="*/ 10113 w 10900"/>
                  <a:gd name="connsiteY3" fmla="*/ 4724 h 10005"/>
                  <a:gd name="connsiteX4" fmla="*/ 8165 w 10900"/>
                  <a:gd name="connsiteY4" fmla="*/ 2211 h 10005"/>
                  <a:gd name="connsiteX5" fmla="*/ 4482 w 10900"/>
                  <a:gd name="connsiteY5" fmla="*/ 60 h 10005"/>
                  <a:gd name="connsiteX6" fmla="*/ 1948 w 10900"/>
                  <a:gd name="connsiteY6" fmla="*/ 3015 h 10005"/>
                  <a:gd name="connsiteX0" fmla="*/ 1948 w 10989"/>
                  <a:gd name="connsiteY0" fmla="*/ 3015 h 10005"/>
                  <a:gd name="connsiteX1" fmla="*/ 2439 w 10989"/>
                  <a:gd name="connsiteY1" fmla="*/ 8607 h 10005"/>
                  <a:gd name="connsiteX2" fmla="*/ 7030 w 10989"/>
                  <a:gd name="connsiteY2" fmla="*/ 8059 h 10005"/>
                  <a:gd name="connsiteX3" fmla="*/ 10113 w 10989"/>
                  <a:gd name="connsiteY3" fmla="*/ 4724 h 10005"/>
                  <a:gd name="connsiteX4" fmla="*/ 8165 w 10989"/>
                  <a:gd name="connsiteY4" fmla="*/ 2211 h 10005"/>
                  <a:gd name="connsiteX5" fmla="*/ 4482 w 10989"/>
                  <a:gd name="connsiteY5" fmla="*/ 60 h 10005"/>
                  <a:gd name="connsiteX6" fmla="*/ 1948 w 10989"/>
                  <a:gd name="connsiteY6" fmla="*/ 3015 h 10005"/>
                  <a:gd name="connsiteX0" fmla="*/ 2105 w 10707"/>
                  <a:gd name="connsiteY0" fmla="*/ 3437 h 10005"/>
                  <a:gd name="connsiteX1" fmla="*/ 2157 w 10707"/>
                  <a:gd name="connsiteY1" fmla="*/ 8607 h 10005"/>
                  <a:gd name="connsiteX2" fmla="*/ 6748 w 10707"/>
                  <a:gd name="connsiteY2" fmla="*/ 8059 h 10005"/>
                  <a:gd name="connsiteX3" fmla="*/ 9831 w 10707"/>
                  <a:gd name="connsiteY3" fmla="*/ 4724 h 10005"/>
                  <a:gd name="connsiteX4" fmla="*/ 7883 w 10707"/>
                  <a:gd name="connsiteY4" fmla="*/ 2211 h 10005"/>
                  <a:gd name="connsiteX5" fmla="*/ 4200 w 10707"/>
                  <a:gd name="connsiteY5" fmla="*/ 60 h 10005"/>
                  <a:gd name="connsiteX6" fmla="*/ 2105 w 10707"/>
                  <a:gd name="connsiteY6" fmla="*/ 3437 h 10005"/>
                  <a:gd name="connsiteX0" fmla="*/ 2178 w 10780"/>
                  <a:gd name="connsiteY0" fmla="*/ 3437 h 10005"/>
                  <a:gd name="connsiteX1" fmla="*/ 2230 w 10780"/>
                  <a:gd name="connsiteY1" fmla="*/ 8607 h 10005"/>
                  <a:gd name="connsiteX2" fmla="*/ 6821 w 10780"/>
                  <a:gd name="connsiteY2" fmla="*/ 8059 h 10005"/>
                  <a:gd name="connsiteX3" fmla="*/ 9904 w 10780"/>
                  <a:gd name="connsiteY3" fmla="*/ 4724 h 10005"/>
                  <a:gd name="connsiteX4" fmla="*/ 7956 w 10780"/>
                  <a:gd name="connsiteY4" fmla="*/ 2211 h 10005"/>
                  <a:gd name="connsiteX5" fmla="*/ 4273 w 10780"/>
                  <a:gd name="connsiteY5" fmla="*/ 60 h 10005"/>
                  <a:gd name="connsiteX6" fmla="*/ 2178 w 10780"/>
                  <a:gd name="connsiteY6" fmla="*/ 3437 h 10005"/>
                  <a:gd name="connsiteX0" fmla="*/ 2178 w 10780"/>
                  <a:gd name="connsiteY0" fmla="*/ 3437 h 10005"/>
                  <a:gd name="connsiteX1" fmla="*/ 2230 w 10780"/>
                  <a:gd name="connsiteY1" fmla="*/ 8607 h 10005"/>
                  <a:gd name="connsiteX2" fmla="*/ 6821 w 10780"/>
                  <a:gd name="connsiteY2" fmla="*/ 8059 h 10005"/>
                  <a:gd name="connsiteX3" fmla="*/ 9904 w 10780"/>
                  <a:gd name="connsiteY3" fmla="*/ 4724 h 10005"/>
                  <a:gd name="connsiteX4" fmla="*/ 7956 w 10780"/>
                  <a:gd name="connsiteY4" fmla="*/ 2211 h 10005"/>
                  <a:gd name="connsiteX5" fmla="*/ 4712 w 10780"/>
                  <a:gd name="connsiteY5" fmla="*/ 60 h 10005"/>
                  <a:gd name="connsiteX6" fmla="*/ 2178 w 10780"/>
                  <a:gd name="connsiteY6" fmla="*/ 3437 h 10005"/>
                  <a:gd name="connsiteX0" fmla="*/ 2178 w 10780"/>
                  <a:gd name="connsiteY0" fmla="*/ 1987 h 8555"/>
                  <a:gd name="connsiteX1" fmla="*/ 2230 w 10780"/>
                  <a:gd name="connsiteY1" fmla="*/ 7157 h 8555"/>
                  <a:gd name="connsiteX2" fmla="*/ 6821 w 10780"/>
                  <a:gd name="connsiteY2" fmla="*/ 6609 h 8555"/>
                  <a:gd name="connsiteX3" fmla="*/ 9904 w 10780"/>
                  <a:gd name="connsiteY3" fmla="*/ 3274 h 8555"/>
                  <a:gd name="connsiteX4" fmla="*/ 7956 w 10780"/>
                  <a:gd name="connsiteY4" fmla="*/ 761 h 8555"/>
                  <a:gd name="connsiteX5" fmla="*/ 2178 w 10780"/>
                  <a:gd name="connsiteY5" fmla="*/ 1987 h 8555"/>
                  <a:gd name="connsiteX0" fmla="*/ 2021 w 10001"/>
                  <a:gd name="connsiteY0" fmla="*/ 2719 h 10396"/>
                  <a:gd name="connsiteX1" fmla="*/ 2070 w 10001"/>
                  <a:gd name="connsiteY1" fmla="*/ 8762 h 10396"/>
                  <a:gd name="connsiteX2" fmla="*/ 6328 w 10001"/>
                  <a:gd name="connsiteY2" fmla="*/ 8121 h 10396"/>
                  <a:gd name="connsiteX3" fmla="*/ 9188 w 10001"/>
                  <a:gd name="connsiteY3" fmla="*/ 4223 h 10396"/>
                  <a:gd name="connsiteX4" fmla="*/ 7381 w 10001"/>
                  <a:gd name="connsiteY4" fmla="*/ 1286 h 10396"/>
                  <a:gd name="connsiteX5" fmla="*/ 2021 w 10001"/>
                  <a:gd name="connsiteY5" fmla="*/ 2719 h 10396"/>
                  <a:gd name="connsiteX0" fmla="*/ 2021 w 10001"/>
                  <a:gd name="connsiteY0" fmla="*/ 3839 h 11516"/>
                  <a:gd name="connsiteX1" fmla="*/ 2070 w 10001"/>
                  <a:gd name="connsiteY1" fmla="*/ 9882 h 11516"/>
                  <a:gd name="connsiteX2" fmla="*/ 6328 w 10001"/>
                  <a:gd name="connsiteY2" fmla="*/ 9241 h 11516"/>
                  <a:gd name="connsiteX3" fmla="*/ 9188 w 10001"/>
                  <a:gd name="connsiteY3" fmla="*/ 5343 h 11516"/>
                  <a:gd name="connsiteX4" fmla="*/ 7381 w 10001"/>
                  <a:gd name="connsiteY4" fmla="*/ 2406 h 11516"/>
                  <a:gd name="connsiteX5" fmla="*/ 2021 w 10001"/>
                  <a:gd name="connsiteY5" fmla="*/ 3839 h 11516"/>
                  <a:gd name="connsiteX0" fmla="*/ 2021 w 10001"/>
                  <a:gd name="connsiteY0" fmla="*/ 3790 h 11467"/>
                  <a:gd name="connsiteX1" fmla="*/ 2070 w 10001"/>
                  <a:gd name="connsiteY1" fmla="*/ 9833 h 11467"/>
                  <a:gd name="connsiteX2" fmla="*/ 6328 w 10001"/>
                  <a:gd name="connsiteY2" fmla="*/ 9192 h 11467"/>
                  <a:gd name="connsiteX3" fmla="*/ 9188 w 10001"/>
                  <a:gd name="connsiteY3" fmla="*/ 5294 h 11467"/>
                  <a:gd name="connsiteX4" fmla="*/ 7381 w 10001"/>
                  <a:gd name="connsiteY4" fmla="*/ 2357 h 11467"/>
                  <a:gd name="connsiteX5" fmla="*/ 2021 w 10001"/>
                  <a:gd name="connsiteY5" fmla="*/ 3790 h 11467"/>
                  <a:gd name="connsiteX0" fmla="*/ 1878 w 9858"/>
                  <a:gd name="connsiteY0" fmla="*/ 3790 h 11001"/>
                  <a:gd name="connsiteX1" fmla="*/ 2334 w 9858"/>
                  <a:gd name="connsiteY1" fmla="*/ 8723 h 11001"/>
                  <a:gd name="connsiteX2" fmla="*/ 6185 w 9858"/>
                  <a:gd name="connsiteY2" fmla="*/ 9192 h 11001"/>
                  <a:gd name="connsiteX3" fmla="*/ 9045 w 9858"/>
                  <a:gd name="connsiteY3" fmla="*/ 5294 h 11001"/>
                  <a:gd name="connsiteX4" fmla="*/ 7238 w 9858"/>
                  <a:gd name="connsiteY4" fmla="*/ 2357 h 11001"/>
                  <a:gd name="connsiteX5" fmla="*/ 1878 w 9858"/>
                  <a:gd name="connsiteY5" fmla="*/ 3790 h 11001"/>
                  <a:gd name="connsiteX0" fmla="*/ 1950 w 10045"/>
                  <a:gd name="connsiteY0" fmla="*/ 3445 h 10000"/>
                  <a:gd name="connsiteX1" fmla="*/ 2413 w 10045"/>
                  <a:gd name="connsiteY1" fmla="*/ 7929 h 10000"/>
                  <a:gd name="connsiteX2" fmla="*/ 6319 w 10045"/>
                  <a:gd name="connsiteY2" fmla="*/ 8356 h 10000"/>
                  <a:gd name="connsiteX3" fmla="*/ 9220 w 10045"/>
                  <a:gd name="connsiteY3" fmla="*/ 4812 h 10000"/>
                  <a:gd name="connsiteX4" fmla="*/ 7387 w 10045"/>
                  <a:gd name="connsiteY4" fmla="*/ 2143 h 10000"/>
                  <a:gd name="connsiteX5" fmla="*/ 1950 w 10045"/>
                  <a:gd name="connsiteY5" fmla="*/ 3445 h 10000"/>
                  <a:gd name="connsiteX0" fmla="*/ 1973 w 10068"/>
                  <a:gd name="connsiteY0" fmla="*/ 3445 h 10000"/>
                  <a:gd name="connsiteX1" fmla="*/ 2436 w 10068"/>
                  <a:gd name="connsiteY1" fmla="*/ 7929 h 10000"/>
                  <a:gd name="connsiteX2" fmla="*/ 6342 w 10068"/>
                  <a:gd name="connsiteY2" fmla="*/ 8356 h 10000"/>
                  <a:gd name="connsiteX3" fmla="*/ 9243 w 10068"/>
                  <a:gd name="connsiteY3" fmla="*/ 4812 h 10000"/>
                  <a:gd name="connsiteX4" fmla="*/ 7410 w 10068"/>
                  <a:gd name="connsiteY4" fmla="*/ 2143 h 10000"/>
                  <a:gd name="connsiteX5" fmla="*/ 1973 w 10068"/>
                  <a:gd name="connsiteY5" fmla="*/ 3445 h 10000"/>
                  <a:gd name="connsiteX0" fmla="*/ 1973 w 10068"/>
                  <a:gd name="connsiteY0" fmla="*/ 3445 h 10206"/>
                  <a:gd name="connsiteX1" fmla="*/ 2436 w 10068"/>
                  <a:gd name="connsiteY1" fmla="*/ 7929 h 10206"/>
                  <a:gd name="connsiteX2" fmla="*/ 6342 w 10068"/>
                  <a:gd name="connsiteY2" fmla="*/ 8356 h 10206"/>
                  <a:gd name="connsiteX3" fmla="*/ 9243 w 10068"/>
                  <a:gd name="connsiteY3" fmla="*/ 4812 h 10206"/>
                  <a:gd name="connsiteX4" fmla="*/ 7410 w 10068"/>
                  <a:gd name="connsiteY4" fmla="*/ 2143 h 10206"/>
                  <a:gd name="connsiteX5" fmla="*/ 1973 w 10068"/>
                  <a:gd name="connsiteY5" fmla="*/ 3445 h 1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8" h="10206">
                    <a:moveTo>
                      <a:pt x="1973" y="3445"/>
                    </a:moveTo>
                    <a:cubicBezTo>
                      <a:pt x="-1652" y="4511"/>
                      <a:pt x="454" y="10071"/>
                      <a:pt x="2436" y="7929"/>
                    </a:cubicBezTo>
                    <a:cubicBezTo>
                      <a:pt x="2362" y="10356"/>
                      <a:pt x="5539" y="11342"/>
                      <a:pt x="6342" y="8356"/>
                    </a:cubicBezTo>
                    <a:cubicBezTo>
                      <a:pt x="7558" y="10071"/>
                      <a:pt x="10210" y="7561"/>
                      <a:pt x="9243" y="4812"/>
                    </a:cubicBezTo>
                    <a:cubicBezTo>
                      <a:pt x="11226" y="3945"/>
                      <a:pt x="9243" y="-451"/>
                      <a:pt x="7410" y="2143"/>
                    </a:cubicBezTo>
                    <a:cubicBezTo>
                      <a:pt x="6530" y="-776"/>
                      <a:pt x="2127" y="-1050"/>
                      <a:pt x="1973" y="3445"/>
                    </a:cubicBez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a typeface="微软雅黑 Light" panose="020B0502040204020203" pitchFamily="34" charset="-122"/>
                </a:endParaRPr>
              </a:p>
            </p:txBody>
          </p:sp>
          <p:sp>
            <p:nvSpPr>
              <p:cNvPr id="16" name="Freeform 26"/>
              <p:cNvSpPr>
                <a:spLocks/>
              </p:cNvSpPr>
              <p:nvPr/>
            </p:nvSpPr>
            <p:spPr bwMode="auto">
              <a:xfrm>
                <a:off x="215035" y="230411"/>
                <a:ext cx="502441" cy="375665"/>
              </a:xfrm>
              <a:custGeom>
                <a:avLst/>
                <a:gdLst>
                  <a:gd name="T0" fmla="*/ 248 w 987"/>
                  <a:gd name="T1" fmla="*/ 211 h 811"/>
                  <a:gd name="T2" fmla="*/ 0 w 987"/>
                  <a:gd name="T3" fmla="*/ 396 h 811"/>
                  <a:gd name="T4" fmla="*/ 284 w 987"/>
                  <a:gd name="T5" fmla="*/ 553 h 811"/>
                  <a:gd name="T6" fmla="*/ 614 w 987"/>
                  <a:gd name="T7" fmla="*/ 601 h 811"/>
                  <a:gd name="T8" fmla="*/ 854 w 987"/>
                  <a:gd name="T9" fmla="*/ 451 h 811"/>
                  <a:gd name="T10" fmla="*/ 962 w 987"/>
                  <a:gd name="T11" fmla="*/ 331 h 811"/>
                  <a:gd name="T12" fmla="*/ 698 w 987"/>
                  <a:gd name="T13" fmla="*/ 181 h 811"/>
                  <a:gd name="T14" fmla="*/ 434 w 987"/>
                  <a:gd name="T15" fmla="*/ 30 h 811"/>
                  <a:gd name="T16" fmla="*/ 248 w 987"/>
                  <a:gd name="T17" fmla="*/ 211 h 811"/>
                  <a:gd name="connsiteX0" fmla="*/ 2513 w 9792"/>
                  <a:gd name="connsiteY0" fmla="*/ 2274 h 8097"/>
                  <a:gd name="connsiteX1" fmla="*/ 0 w 9792"/>
                  <a:gd name="connsiteY1" fmla="*/ 4555 h 8097"/>
                  <a:gd name="connsiteX2" fmla="*/ 2877 w 9792"/>
                  <a:gd name="connsiteY2" fmla="*/ 6491 h 8097"/>
                  <a:gd name="connsiteX3" fmla="*/ 6221 w 9792"/>
                  <a:gd name="connsiteY3" fmla="*/ 7083 h 8097"/>
                  <a:gd name="connsiteX4" fmla="*/ 8652 w 9792"/>
                  <a:gd name="connsiteY4" fmla="*/ 5233 h 8097"/>
                  <a:gd name="connsiteX5" fmla="*/ 9747 w 9792"/>
                  <a:gd name="connsiteY5" fmla="*/ 3753 h 8097"/>
                  <a:gd name="connsiteX6" fmla="*/ 7072 w 9792"/>
                  <a:gd name="connsiteY6" fmla="*/ 1904 h 8097"/>
                  <a:gd name="connsiteX7" fmla="*/ 4397 w 9792"/>
                  <a:gd name="connsiteY7" fmla="*/ 42 h 8097"/>
                  <a:gd name="connsiteX8" fmla="*/ 2513 w 9792"/>
                  <a:gd name="connsiteY8" fmla="*/ 2274 h 8097"/>
                  <a:gd name="connsiteX0" fmla="*/ 2566 w 9999"/>
                  <a:gd name="connsiteY0" fmla="*/ 2808 h 10001"/>
                  <a:gd name="connsiteX1" fmla="*/ 0 w 9999"/>
                  <a:gd name="connsiteY1" fmla="*/ 5626 h 10001"/>
                  <a:gd name="connsiteX2" fmla="*/ 2938 w 9999"/>
                  <a:gd name="connsiteY2" fmla="*/ 8017 h 10001"/>
                  <a:gd name="connsiteX3" fmla="*/ 6353 w 9999"/>
                  <a:gd name="connsiteY3" fmla="*/ 8748 h 10001"/>
                  <a:gd name="connsiteX4" fmla="*/ 8836 w 9999"/>
                  <a:gd name="connsiteY4" fmla="*/ 6463 h 10001"/>
                  <a:gd name="connsiteX5" fmla="*/ 9954 w 9999"/>
                  <a:gd name="connsiteY5" fmla="*/ 4635 h 10001"/>
                  <a:gd name="connsiteX6" fmla="*/ 7222 w 9999"/>
                  <a:gd name="connsiteY6" fmla="*/ 2351 h 10001"/>
                  <a:gd name="connsiteX7" fmla="*/ 4490 w 9999"/>
                  <a:gd name="connsiteY7" fmla="*/ 52 h 10001"/>
                  <a:gd name="connsiteX8" fmla="*/ 2566 w 9999"/>
                  <a:gd name="connsiteY8" fmla="*/ 2808 h 10001"/>
                  <a:gd name="connsiteX0" fmla="*/ 2566 w 10000"/>
                  <a:gd name="connsiteY0" fmla="*/ 2808 h 10000"/>
                  <a:gd name="connsiteX1" fmla="*/ 0 w 10000"/>
                  <a:gd name="connsiteY1" fmla="*/ 5625 h 10000"/>
                  <a:gd name="connsiteX2" fmla="*/ 2938 w 10000"/>
                  <a:gd name="connsiteY2" fmla="*/ 8016 h 10000"/>
                  <a:gd name="connsiteX3" fmla="*/ 6354 w 10000"/>
                  <a:gd name="connsiteY3" fmla="*/ 8747 h 10000"/>
                  <a:gd name="connsiteX4" fmla="*/ 8837 w 10000"/>
                  <a:gd name="connsiteY4" fmla="*/ 6462 h 10000"/>
                  <a:gd name="connsiteX5" fmla="*/ 9955 w 10000"/>
                  <a:gd name="connsiteY5" fmla="*/ 4635 h 10000"/>
                  <a:gd name="connsiteX6" fmla="*/ 7223 w 10000"/>
                  <a:gd name="connsiteY6" fmla="*/ 2351 h 10000"/>
                  <a:gd name="connsiteX7" fmla="*/ 4490 w 10000"/>
                  <a:gd name="connsiteY7" fmla="*/ 52 h 10000"/>
                  <a:gd name="connsiteX8" fmla="*/ 2566 w 10000"/>
                  <a:gd name="connsiteY8" fmla="*/ 2808 h 10000"/>
                  <a:gd name="connsiteX0" fmla="*/ 2566 w 10000"/>
                  <a:gd name="connsiteY0" fmla="*/ 2808 h 10000"/>
                  <a:gd name="connsiteX1" fmla="*/ 0 w 10000"/>
                  <a:gd name="connsiteY1" fmla="*/ 5625 h 10000"/>
                  <a:gd name="connsiteX2" fmla="*/ 2938 w 10000"/>
                  <a:gd name="connsiteY2" fmla="*/ 8016 h 10000"/>
                  <a:gd name="connsiteX3" fmla="*/ 6354 w 10000"/>
                  <a:gd name="connsiteY3" fmla="*/ 8747 h 10000"/>
                  <a:gd name="connsiteX4" fmla="*/ 8837 w 10000"/>
                  <a:gd name="connsiteY4" fmla="*/ 6462 h 10000"/>
                  <a:gd name="connsiteX5" fmla="*/ 9955 w 10000"/>
                  <a:gd name="connsiteY5" fmla="*/ 4635 h 10000"/>
                  <a:gd name="connsiteX6" fmla="*/ 7223 w 10000"/>
                  <a:gd name="connsiteY6" fmla="*/ 2351 h 10000"/>
                  <a:gd name="connsiteX7" fmla="*/ 4490 w 10000"/>
                  <a:gd name="connsiteY7" fmla="*/ 52 h 10000"/>
                  <a:gd name="connsiteX8" fmla="*/ 2566 w 10000"/>
                  <a:gd name="connsiteY8" fmla="*/ 2808 h 10000"/>
                  <a:gd name="connsiteX0" fmla="*/ 2566 w 10000"/>
                  <a:gd name="connsiteY0" fmla="*/ 2808 h 10000"/>
                  <a:gd name="connsiteX1" fmla="*/ 0 w 10000"/>
                  <a:gd name="connsiteY1" fmla="*/ 5625 h 10000"/>
                  <a:gd name="connsiteX2" fmla="*/ 2938 w 10000"/>
                  <a:gd name="connsiteY2" fmla="*/ 8016 h 10000"/>
                  <a:gd name="connsiteX3" fmla="*/ 6354 w 10000"/>
                  <a:gd name="connsiteY3" fmla="*/ 8747 h 10000"/>
                  <a:gd name="connsiteX4" fmla="*/ 8837 w 10000"/>
                  <a:gd name="connsiteY4" fmla="*/ 6462 h 10000"/>
                  <a:gd name="connsiteX5" fmla="*/ 9955 w 10000"/>
                  <a:gd name="connsiteY5" fmla="*/ 4635 h 10000"/>
                  <a:gd name="connsiteX6" fmla="*/ 7223 w 10000"/>
                  <a:gd name="connsiteY6" fmla="*/ 2351 h 10000"/>
                  <a:gd name="connsiteX7" fmla="*/ 4490 w 10000"/>
                  <a:gd name="connsiteY7" fmla="*/ 52 h 10000"/>
                  <a:gd name="connsiteX8" fmla="*/ 2566 w 10000"/>
                  <a:gd name="connsiteY8" fmla="*/ 2808 h 10000"/>
                  <a:gd name="connsiteX0" fmla="*/ 2566 w 10000"/>
                  <a:gd name="connsiteY0" fmla="*/ 2808 h 10020"/>
                  <a:gd name="connsiteX1" fmla="*/ 0 w 10000"/>
                  <a:gd name="connsiteY1" fmla="*/ 5625 h 10020"/>
                  <a:gd name="connsiteX2" fmla="*/ 2938 w 10000"/>
                  <a:gd name="connsiteY2" fmla="*/ 8016 h 10020"/>
                  <a:gd name="connsiteX3" fmla="*/ 6154 w 10000"/>
                  <a:gd name="connsiteY3" fmla="*/ 8649 h 10020"/>
                  <a:gd name="connsiteX4" fmla="*/ 8837 w 10000"/>
                  <a:gd name="connsiteY4" fmla="*/ 6462 h 10020"/>
                  <a:gd name="connsiteX5" fmla="*/ 9955 w 10000"/>
                  <a:gd name="connsiteY5" fmla="*/ 4635 h 10020"/>
                  <a:gd name="connsiteX6" fmla="*/ 7223 w 10000"/>
                  <a:gd name="connsiteY6" fmla="*/ 2351 h 10020"/>
                  <a:gd name="connsiteX7" fmla="*/ 4490 w 10000"/>
                  <a:gd name="connsiteY7" fmla="*/ 52 h 10020"/>
                  <a:gd name="connsiteX8" fmla="*/ 2566 w 10000"/>
                  <a:gd name="connsiteY8" fmla="*/ 2808 h 10020"/>
                  <a:gd name="connsiteX0" fmla="*/ 2566 w 10000"/>
                  <a:gd name="connsiteY0" fmla="*/ 2808 h 10020"/>
                  <a:gd name="connsiteX1" fmla="*/ 0 w 10000"/>
                  <a:gd name="connsiteY1" fmla="*/ 5625 h 10020"/>
                  <a:gd name="connsiteX2" fmla="*/ 2938 w 10000"/>
                  <a:gd name="connsiteY2" fmla="*/ 8016 h 10020"/>
                  <a:gd name="connsiteX3" fmla="*/ 6154 w 10000"/>
                  <a:gd name="connsiteY3" fmla="*/ 8649 h 10020"/>
                  <a:gd name="connsiteX4" fmla="*/ 8837 w 10000"/>
                  <a:gd name="connsiteY4" fmla="*/ 6462 h 10020"/>
                  <a:gd name="connsiteX5" fmla="*/ 9955 w 10000"/>
                  <a:gd name="connsiteY5" fmla="*/ 4635 h 10020"/>
                  <a:gd name="connsiteX6" fmla="*/ 7223 w 10000"/>
                  <a:gd name="connsiteY6" fmla="*/ 2351 h 10020"/>
                  <a:gd name="connsiteX7" fmla="*/ 4490 w 10000"/>
                  <a:gd name="connsiteY7" fmla="*/ 52 h 10020"/>
                  <a:gd name="connsiteX8" fmla="*/ 2566 w 10000"/>
                  <a:gd name="connsiteY8" fmla="*/ 2808 h 10020"/>
                  <a:gd name="connsiteX0" fmla="*/ 2566 w 10000"/>
                  <a:gd name="connsiteY0" fmla="*/ 2808 h 10221"/>
                  <a:gd name="connsiteX1" fmla="*/ 0 w 10000"/>
                  <a:gd name="connsiteY1" fmla="*/ 5625 h 10221"/>
                  <a:gd name="connsiteX2" fmla="*/ 2938 w 10000"/>
                  <a:gd name="connsiteY2" fmla="*/ 8016 h 10221"/>
                  <a:gd name="connsiteX3" fmla="*/ 6154 w 10000"/>
                  <a:gd name="connsiteY3" fmla="*/ 8649 h 10221"/>
                  <a:gd name="connsiteX4" fmla="*/ 8837 w 10000"/>
                  <a:gd name="connsiteY4" fmla="*/ 6462 h 10221"/>
                  <a:gd name="connsiteX5" fmla="*/ 9955 w 10000"/>
                  <a:gd name="connsiteY5" fmla="*/ 4635 h 10221"/>
                  <a:gd name="connsiteX6" fmla="*/ 7223 w 10000"/>
                  <a:gd name="connsiteY6" fmla="*/ 2351 h 10221"/>
                  <a:gd name="connsiteX7" fmla="*/ 4490 w 10000"/>
                  <a:gd name="connsiteY7" fmla="*/ 52 h 10221"/>
                  <a:gd name="connsiteX8" fmla="*/ 2566 w 10000"/>
                  <a:gd name="connsiteY8" fmla="*/ 2808 h 10221"/>
                  <a:gd name="connsiteX0" fmla="*/ 2566 w 10000"/>
                  <a:gd name="connsiteY0" fmla="*/ 2808 h 10221"/>
                  <a:gd name="connsiteX1" fmla="*/ 0 w 10000"/>
                  <a:gd name="connsiteY1" fmla="*/ 5625 h 10221"/>
                  <a:gd name="connsiteX2" fmla="*/ 2938 w 10000"/>
                  <a:gd name="connsiteY2" fmla="*/ 8016 h 10221"/>
                  <a:gd name="connsiteX3" fmla="*/ 6154 w 10000"/>
                  <a:gd name="connsiteY3" fmla="*/ 8649 h 10221"/>
                  <a:gd name="connsiteX4" fmla="*/ 8837 w 10000"/>
                  <a:gd name="connsiteY4" fmla="*/ 6462 h 10221"/>
                  <a:gd name="connsiteX5" fmla="*/ 9955 w 10000"/>
                  <a:gd name="connsiteY5" fmla="*/ 4635 h 10221"/>
                  <a:gd name="connsiteX6" fmla="*/ 7223 w 10000"/>
                  <a:gd name="connsiteY6" fmla="*/ 2351 h 10221"/>
                  <a:gd name="connsiteX7" fmla="*/ 4490 w 10000"/>
                  <a:gd name="connsiteY7" fmla="*/ 52 h 10221"/>
                  <a:gd name="connsiteX8" fmla="*/ 2566 w 10000"/>
                  <a:gd name="connsiteY8" fmla="*/ 2808 h 10221"/>
                  <a:gd name="connsiteX0" fmla="*/ 154 w 7588"/>
                  <a:gd name="connsiteY0" fmla="*/ 2808 h 10221"/>
                  <a:gd name="connsiteX1" fmla="*/ 526 w 7588"/>
                  <a:gd name="connsiteY1" fmla="*/ 8016 h 10221"/>
                  <a:gd name="connsiteX2" fmla="*/ 3742 w 7588"/>
                  <a:gd name="connsiteY2" fmla="*/ 8649 h 10221"/>
                  <a:gd name="connsiteX3" fmla="*/ 6425 w 7588"/>
                  <a:gd name="connsiteY3" fmla="*/ 6462 h 10221"/>
                  <a:gd name="connsiteX4" fmla="*/ 7543 w 7588"/>
                  <a:gd name="connsiteY4" fmla="*/ 4635 h 10221"/>
                  <a:gd name="connsiteX5" fmla="*/ 4811 w 7588"/>
                  <a:gd name="connsiteY5" fmla="*/ 2351 h 10221"/>
                  <a:gd name="connsiteX6" fmla="*/ 2078 w 7588"/>
                  <a:gd name="connsiteY6" fmla="*/ 52 h 10221"/>
                  <a:gd name="connsiteX7" fmla="*/ 154 w 7588"/>
                  <a:gd name="connsiteY7" fmla="*/ 2808 h 10221"/>
                  <a:gd name="connsiteX0" fmla="*/ 203 w 10001"/>
                  <a:gd name="connsiteY0" fmla="*/ 2747 h 10000"/>
                  <a:gd name="connsiteX1" fmla="*/ 693 w 10001"/>
                  <a:gd name="connsiteY1" fmla="*/ 7843 h 10000"/>
                  <a:gd name="connsiteX2" fmla="*/ 4931 w 10001"/>
                  <a:gd name="connsiteY2" fmla="*/ 8462 h 10000"/>
                  <a:gd name="connsiteX3" fmla="*/ 8467 w 10001"/>
                  <a:gd name="connsiteY3" fmla="*/ 6322 h 10000"/>
                  <a:gd name="connsiteX4" fmla="*/ 9941 w 10001"/>
                  <a:gd name="connsiteY4" fmla="*/ 4535 h 10000"/>
                  <a:gd name="connsiteX5" fmla="*/ 6340 w 10001"/>
                  <a:gd name="connsiteY5" fmla="*/ 2300 h 10000"/>
                  <a:gd name="connsiteX6" fmla="*/ 2739 w 10001"/>
                  <a:gd name="connsiteY6" fmla="*/ 51 h 10000"/>
                  <a:gd name="connsiteX7" fmla="*/ 203 w 10001"/>
                  <a:gd name="connsiteY7" fmla="*/ 2747 h 10000"/>
                  <a:gd name="connsiteX0" fmla="*/ 1724 w 11522"/>
                  <a:gd name="connsiteY0" fmla="*/ 2747 h 10000"/>
                  <a:gd name="connsiteX1" fmla="*/ 2214 w 11522"/>
                  <a:gd name="connsiteY1" fmla="*/ 7843 h 10000"/>
                  <a:gd name="connsiteX2" fmla="*/ 6452 w 11522"/>
                  <a:gd name="connsiteY2" fmla="*/ 8462 h 10000"/>
                  <a:gd name="connsiteX3" fmla="*/ 9988 w 11522"/>
                  <a:gd name="connsiteY3" fmla="*/ 6322 h 10000"/>
                  <a:gd name="connsiteX4" fmla="*/ 11462 w 11522"/>
                  <a:gd name="connsiteY4" fmla="*/ 4535 h 10000"/>
                  <a:gd name="connsiteX5" fmla="*/ 7861 w 11522"/>
                  <a:gd name="connsiteY5" fmla="*/ 2300 h 10000"/>
                  <a:gd name="connsiteX6" fmla="*/ 4260 w 11522"/>
                  <a:gd name="connsiteY6" fmla="*/ 51 h 10000"/>
                  <a:gd name="connsiteX7" fmla="*/ 1724 w 11522"/>
                  <a:gd name="connsiteY7" fmla="*/ 2747 h 10000"/>
                  <a:gd name="connsiteX0" fmla="*/ 1724 w 11522"/>
                  <a:gd name="connsiteY0" fmla="*/ 2747 h 10000"/>
                  <a:gd name="connsiteX1" fmla="*/ 2214 w 11522"/>
                  <a:gd name="connsiteY1" fmla="*/ 7843 h 10000"/>
                  <a:gd name="connsiteX2" fmla="*/ 6452 w 11522"/>
                  <a:gd name="connsiteY2" fmla="*/ 8462 h 10000"/>
                  <a:gd name="connsiteX3" fmla="*/ 9988 w 11522"/>
                  <a:gd name="connsiteY3" fmla="*/ 6322 h 10000"/>
                  <a:gd name="connsiteX4" fmla="*/ 11462 w 11522"/>
                  <a:gd name="connsiteY4" fmla="*/ 4535 h 10000"/>
                  <a:gd name="connsiteX5" fmla="*/ 7861 w 11522"/>
                  <a:gd name="connsiteY5" fmla="*/ 2300 h 10000"/>
                  <a:gd name="connsiteX6" fmla="*/ 4260 w 11522"/>
                  <a:gd name="connsiteY6" fmla="*/ 51 h 10000"/>
                  <a:gd name="connsiteX7" fmla="*/ 1724 w 11522"/>
                  <a:gd name="connsiteY7" fmla="*/ 2747 h 10000"/>
                  <a:gd name="connsiteX0" fmla="*/ 1990 w 11788"/>
                  <a:gd name="connsiteY0" fmla="*/ 2747 h 10000"/>
                  <a:gd name="connsiteX1" fmla="*/ 2480 w 11788"/>
                  <a:gd name="connsiteY1" fmla="*/ 7843 h 10000"/>
                  <a:gd name="connsiteX2" fmla="*/ 6718 w 11788"/>
                  <a:gd name="connsiteY2" fmla="*/ 8462 h 10000"/>
                  <a:gd name="connsiteX3" fmla="*/ 10254 w 11788"/>
                  <a:gd name="connsiteY3" fmla="*/ 6322 h 10000"/>
                  <a:gd name="connsiteX4" fmla="*/ 11728 w 11788"/>
                  <a:gd name="connsiteY4" fmla="*/ 4535 h 10000"/>
                  <a:gd name="connsiteX5" fmla="*/ 8127 w 11788"/>
                  <a:gd name="connsiteY5" fmla="*/ 2300 h 10000"/>
                  <a:gd name="connsiteX6" fmla="*/ 4526 w 11788"/>
                  <a:gd name="connsiteY6" fmla="*/ 51 h 10000"/>
                  <a:gd name="connsiteX7" fmla="*/ 1990 w 11788"/>
                  <a:gd name="connsiteY7" fmla="*/ 2747 h 10000"/>
                  <a:gd name="connsiteX0" fmla="*/ 1952 w 11750"/>
                  <a:gd name="connsiteY0" fmla="*/ 2747 h 10000"/>
                  <a:gd name="connsiteX1" fmla="*/ 2442 w 11750"/>
                  <a:gd name="connsiteY1" fmla="*/ 7843 h 10000"/>
                  <a:gd name="connsiteX2" fmla="*/ 6680 w 11750"/>
                  <a:gd name="connsiteY2" fmla="*/ 8462 h 10000"/>
                  <a:gd name="connsiteX3" fmla="*/ 10216 w 11750"/>
                  <a:gd name="connsiteY3" fmla="*/ 6322 h 10000"/>
                  <a:gd name="connsiteX4" fmla="*/ 11690 w 11750"/>
                  <a:gd name="connsiteY4" fmla="*/ 4535 h 10000"/>
                  <a:gd name="connsiteX5" fmla="*/ 8089 w 11750"/>
                  <a:gd name="connsiteY5" fmla="*/ 2300 h 10000"/>
                  <a:gd name="connsiteX6" fmla="*/ 4488 w 11750"/>
                  <a:gd name="connsiteY6" fmla="*/ 51 h 10000"/>
                  <a:gd name="connsiteX7" fmla="*/ 1952 w 11750"/>
                  <a:gd name="connsiteY7" fmla="*/ 2747 h 10000"/>
                  <a:gd name="connsiteX0" fmla="*/ 1952 w 11750"/>
                  <a:gd name="connsiteY0" fmla="*/ 2747 h 10075"/>
                  <a:gd name="connsiteX1" fmla="*/ 2442 w 11750"/>
                  <a:gd name="connsiteY1" fmla="*/ 7843 h 10075"/>
                  <a:gd name="connsiteX2" fmla="*/ 6680 w 11750"/>
                  <a:gd name="connsiteY2" fmla="*/ 8462 h 10075"/>
                  <a:gd name="connsiteX3" fmla="*/ 10216 w 11750"/>
                  <a:gd name="connsiteY3" fmla="*/ 6322 h 10075"/>
                  <a:gd name="connsiteX4" fmla="*/ 11690 w 11750"/>
                  <a:gd name="connsiteY4" fmla="*/ 4535 h 10075"/>
                  <a:gd name="connsiteX5" fmla="*/ 8089 w 11750"/>
                  <a:gd name="connsiteY5" fmla="*/ 2300 h 10075"/>
                  <a:gd name="connsiteX6" fmla="*/ 4488 w 11750"/>
                  <a:gd name="connsiteY6" fmla="*/ 51 h 10075"/>
                  <a:gd name="connsiteX7" fmla="*/ 1952 w 11750"/>
                  <a:gd name="connsiteY7" fmla="*/ 2747 h 10075"/>
                  <a:gd name="connsiteX0" fmla="*/ 1952 w 11750"/>
                  <a:gd name="connsiteY0" fmla="*/ 2747 h 9991"/>
                  <a:gd name="connsiteX1" fmla="*/ 2442 w 11750"/>
                  <a:gd name="connsiteY1" fmla="*/ 7843 h 9991"/>
                  <a:gd name="connsiteX2" fmla="*/ 6680 w 11750"/>
                  <a:gd name="connsiteY2" fmla="*/ 8462 h 9991"/>
                  <a:gd name="connsiteX3" fmla="*/ 10216 w 11750"/>
                  <a:gd name="connsiteY3" fmla="*/ 6322 h 9991"/>
                  <a:gd name="connsiteX4" fmla="*/ 11690 w 11750"/>
                  <a:gd name="connsiteY4" fmla="*/ 4535 h 9991"/>
                  <a:gd name="connsiteX5" fmla="*/ 8089 w 11750"/>
                  <a:gd name="connsiteY5" fmla="*/ 2300 h 9991"/>
                  <a:gd name="connsiteX6" fmla="*/ 4488 w 11750"/>
                  <a:gd name="connsiteY6" fmla="*/ 51 h 9991"/>
                  <a:gd name="connsiteX7" fmla="*/ 1952 w 11750"/>
                  <a:gd name="connsiteY7" fmla="*/ 2747 h 9991"/>
                  <a:gd name="connsiteX0" fmla="*/ 1661 w 10000"/>
                  <a:gd name="connsiteY0" fmla="*/ 2748 h 9999"/>
                  <a:gd name="connsiteX1" fmla="*/ 2078 w 10000"/>
                  <a:gd name="connsiteY1" fmla="*/ 7849 h 9999"/>
                  <a:gd name="connsiteX2" fmla="*/ 5685 w 10000"/>
                  <a:gd name="connsiteY2" fmla="*/ 8469 h 9999"/>
                  <a:gd name="connsiteX3" fmla="*/ 8694 w 10000"/>
                  <a:gd name="connsiteY3" fmla="*/ 6327 h 9999"/>
                  <a:gd name="connsiteX4" fmla="*/ 9949 w 10000"/>
                  <a:gd name="connsiteY4" fmla="*/ 4538 h 9999"/>
                  <a:gd name="connsiteX5" fmla="*/ 6884 w 10000"/>
                  <a:gd name="connsiteY5" fmla="*/ 2301 h 9999"/>
                  <a:gd name="connsiteX6" fmla="*/ 3820 w 10000"/>
                  <a:gd name="connsiteY6" fmla="*/ 50 h 9999"/>
                  <a:gd name="connsiteX7" fmla="*/ 1661 w 10000"/>
                  <a:gd name="connsiteY7" fmla="*/ 2748 h 9999"/>
                  <a:gd name="connsiteX0" fmla="*/ 1661 w 10000"/>
                  <a:gd name="connsiteY0" fmla="*/ 2748 h 10000"/>
                  <a:gd name="connsiteX1" fmla="*/ 2078 w 10000"/>
                  <a:gd name="connsiteY1" fmla="*/ 7850 h 10000"/>
                  <a:gd name="connsiteX2" fmla="*/ 5685 w 10000"/>
                  <a:gd name="connsiteY2" fmla="*/ 8470 h 10000"/>
                  <a:gd name="connsiteX3" fmla="*/ 8013 w 10000"/>
                  <a:gd name="connsiteY3" fmla="*/ 8890 h 10000"/>
                  <a:gd name="connsiteX4" fmla="*/ 8694 w 10000"/>
                  <a:gd name="connsiteY4" fmla="*/ 6328 h 10000"/>
                  <a:gd name="connsiteX5" fmla="*/ 9949 w 10000"/>
                  <a:gd name="connsiteY5" fmla="*/ 4538 h 10000"/>
                  <a:gd name="connsiteX6" fmla="*/ 6884 w 10000"/>
                  <a:gd name="connsiteY6" fmla="*/ 2301 h 10000"/>
                  <a:gd name="connsiteX7" fmla="*/ 3820 w 10000"/>
                  <a:gd name="connsiteY7" fmla="*/ 50 h 10000"/>
                  <a:gd name="connsiteX8" fmla="*/ 1661 w 10000"/>
                  <a:gd name="connsiteY8" fmla="*/ 2748 h 10000"/>
                  <a:gd name="connsiteX0" fmla="*/ 1661 w 10000"/>
                  <a:gd name="connsiteY0" fmla="*/ 2748 h 8979"/>
                  <a:gd name="connsiteX1" fmla="*/ 2078 w 10000"/>
                  <a:gd name="connsiteY1" fmla="*/ 7850 h 8979"/>
                  <a:gd name="connsiteX2" fmla="*/ 8013 w 10000"/>
                  <a:gd name="connsiteY2" fmla="*/ 8890 h 8979"/>
                  <a:gd name="connsiteX3" fmla="*/ 8694 w 10000"/>
                  <a:gd name="connsiteY3" fmla="*/ 6328 h 8979"/>
                  <a:gd name="connsiteX4" fmla="*/ 9949 w 10000"/>
                  <a:gd name="connsiteY4" fmla="*/ 4538 h 8979"/>
                  <a:gd name="connsiteX5" fmla="*/ 6884 w 10000"/>
                  <a:gd name="connsiteY5" fmla="*/ 2301 h 8979"/>
                  <a:gd name="connsiteX6" fmla="*/ 3820 w 10000"/>
                  <a:gd name="connsiteY6" fmla="*/ 50 h 8979"/>
                  <a:gd name="connsiteX7" fmla="*/ 1661 w 10000"/>
                  <a:gd name="connsiteY7" fmla="*/ 2748 h 8979"/>
                  <a:gd name="connsiteX0" fmla="*/ 1661 w 10000"/>
                  <a:gd name="connsiteY0" fmla="*/ 3060 h 9597"/>
                  <a:gd name="connsiteX1" fmla="*/ 2078 w 10000"/>
                  <a:gd name="connsiteY1" fmla="*/ 8743 h 9597"/>
                  <a:gd name="connsiteX2" fmla="*/ 5842 w 10000"/>
                  <a:gd name="connsiteY2" fmla="*/ 9365 h 9597"/>
                  <a:gd name="connsiteX3" fmla="*/ 8694 w 10000"/>
                  <a:gd name="connsiteY3" fmla="*/ 7048 h 9597"/>
                  <a:gd name="connsiteX4" fmla="*/ 9949 w 10000"/>
                  <a:gd name="connsiteY4" fmla="*/ 5054 h 9597"/>
                  <a:gd name="connsiteX5" fmla="*/ 6884 w 10000"/>
                  <a:gd name="connsiteY5" fmla="*/ 2563 h 9597"/>
                  <a:gd name="connsiteX6" fmla="*/ 3820 w 10000"/>
                  <a:gd name="connsiteY6" fmla="*/ 56 h 9597"/>
                  <a:gd name="connsiteX7" fmla="*/ 1661 w 10000"/>
                  <a:gd name="connsiteY7" fmla="*/ 3060 h 9597"/>
                  <a:gd name="connsiteX0" fmla="*/ 1661 w 10000"/>
                  <a:gd name="connsiteY0" fmla="*/ 3188 h 10000"/>
                  <a:gd name="connsiteX1" fmla="*/ 2078 w 10000"/>
                  <a:gd name="connsiteY1" fmla="*/ 9110 h 10000"/>
                  <a:gd name="connsiteX2" fmla="*/ 5842 w 10000"/>
                  <a:gd name="connsiteY2" fmla="*/ 9758 h 10000"/>
                  <a:gd name="connsiteX3" fmla="*/ 8694 w 10000"/>
                  <a:gd name="connsiteY3" fmla="*/ 7344 h 10000"/>
                  <a:gd name="connsiteX4" fmla="*/ 9949 w 10000"/>
                  <a:gd name="connsiteY4" fmla="*/ 5266 h 10000"/>
                  <a:gd name="connsiteX5" fmla="*/ 6884 w 10000"/>
                  <a:gd name="connsiteY5" fmla="*/ 2671 h 10000"/>
                  <a:gd name="connsiteX6" fmla="*/ 3820 w 10000"/>
                  <a:gd name="connsiteY6" fmla="*/ 58 h 10000"/>
                  <a:gd name="connsiteX7" fmla="*/ 1661 w 10000"/>
                  <a:gd name="connsiteY7" fmla="*/ 3188 h 10000"/>
                  <a:gd name="connsiteX0" fmla="*/ 1661 w 10000"/>
                  <a:gd name="connsiteY0" fmla="*/ 3188 h 10832"/>
                  <a:gd name="connsiteX1" fmla="*/ 2078 w 10000"/>
                  <a:gd name="connsiteY1" fmla="*/ 9110 h 10832"/>
                  <a:gd name="connsiteX2" fmla="*/ 5842 w 10000"/>
                  <a:gd name="connsiteY2" fmla="*/ 9758 h 10832"/>
                  <a:gd name="connsiteX3" fmla="*/ 8694 w 10000"/>
                  <a:gd name="connsiteY3" fmla="*/ 7344 h 10832"/>
                  <a:gd name="connsiteX4" fmla="*/ 9949 w 10000"/>
                  <a:gd name="connsiteY4" fmla="*/ 5266 h 10832"/>
                  <a:gd name="connsiteX5" fmla="*/ 6884 w 10000"/>
                  <a:gd name="connsiteY5" fmla="*/ 2671 h 10832"/>
                  <a:gd name="connsiteX6" fmla="*/ 3820 w 10000"/>
                  <a:gd name="connsiteY6" fmla="*/ 58 h 10832"/>
                  <a:gd name="connsiteX7" fmla="*/ 1661 w 10000"/>
                  <a:gd name="connsiteY7" fmla="*/ 3188 h 10832"/>
                  <a:gd name="connsiteX0" fmla="*/ 1661 w 10000"/>
                  <a:gd name="connsiteY0" fmla="*/ 3188 h 11278"/>
                  <a:gd name="connsiteX1" fmla="*/ 2078 w 10000"/>
                  <a:gd name="connsiteY1" fmla="*/ 9110 h 11278"/>
                  <a:gd name="connsiteX2" fmla="*/ 5842 w 10000"/>
                  <a:gd name="connsiteY2" fmla="*/ 9758 h 11278"/>
                  <a:gd name="connsiteX3" fmla="*/ 8694 w 10000"/>
                  <a:gd name="connsiteY3" fmla="*/ 7344 h 11278"/>
                  <a:gd name="connsiteX4" fmla="*/ 9949 w 10000"/>
                  <a:gd name="connsiteY4" fmla="*/ 5266 h 11278"/>
                  <a:gd name="connsiteX5" fmla="*/ 6884 w 10000"/>
                  <a:gd name="connsiteY5" fmla="*/ 2671 h 11278"/>
                  <a:gd name="connsiteX6" fmla="*/ 3820 w 10000"/>
                  <a:gd name="connsiteY6" fmla="*/ 58 h 11278"/>
                  <a:gd name="connsiteX7" fmla="*/ 1661 w 10000"/>
                  <a:gd name="connsiteY7" fmla="*/ 3188 h 11278"/>
                  <a:gd name="connsiteX0" fmla="*/ 1661 w 10000"/>
                  <a:gd name="connsiteY0" fmla="*/ 3188 h 11419"/>
                  <a:gd name="connsiteX1" fmla="*/ 2078 w 10000"/>
                  <a:gd name="connsiteY1" fmla="*/ 9110 h 11419"/>
                  <a:gd name="connsiteX2" fmla="*/ 5842 w 10000"/>
                  <a:gd name="connsiteY2" fmla="*/ 9758 h 11419"/>
                  <a:gd name="connsiteX3" fmla="*/ 8694 w 10000"/>
                  <a:gd name="connsiteY3" fmla="*/ 7344 h 11419"/>
                  <a:gd name="connsiteX4" fmla="*/ 9949 w 10000"/>
                  <a:gd name="connsiteY4" fmla="*/ 5266 h 11419"/>
                  <a:gd name="connsiteX5" fmla="*/ 6884 w 10000"/>
                  <a:gd name="connsiteY5" fmla="*/ 2671 h 11419"/>
                  <a:gd name="connsiteX6" fmla="*/ 3820 w 10000"/>
                  <a:gd name="connsiteY6" fmla="*/ 58 h 11419"/>
                  <a:gd name="connsiteX7" fmla="*/ 1661 w 10000"/>
                  <a:gd name="connsiteY7" fmla="*/ 3188 h 11419"/>
                  <a:gd name="connsiteX0" fmla="*/ 1661 w 10000"/>
                  <a:gd name="connsiteY0" fmla="*/ 3188 h 11077"/>
                  <a:gd name="connsiteX1" fmla="*/ 2078 w 10000"/>
                  <a:gd name="connsiteY1" fmla="*/ 9110 h 11077"/>
                  <a:gd name="connsiteX2" fmla="*/ 5842 w 10000"/>
                  <a:gd name="connsiteY2" fmla="*/ 9758 h 11077"/>
                  <a:gd name="connsiteX3" fmla="*/ 8694 w 10000"/>
                  <a:gd name="connsiteY3" fmla="*/ 7344 h 11077"/>
                  <a:gd name="connsiteX4" fmla="*/ 9949 w 10000"/>
                  <a:gd name="connsiteY4" fmla="*/ 5266 h 11077"/>
                  <a:gd name="connsiteX5" fmla="*/ 6884 w 10000"/>
                  <a:gd name="connsiteY5" fmla="*/ 2671 h 11077"/>
                  <a:gd name="connsiteX6" fmla="*/ 3820 w 10000"/>
                  <a:gd name="connsiteY6" fmla="*/ 58 h 11077"/>
                  <a:gd name="connsiteX7" fmla="*/ 1661 w 10000"/>
                  <a:gd name="connsiteY7" fmla="*/ 3188 h 11077"/>
                  <a:gd name="connsiteX0" fmla="*/ 1661 w 10000"/>
                  <a:gd name="connsiteY0" fmla="*/ 3188 h 10386"/>
                  <a:gd name="connsiteX1" fmla="*/ 2078 w 10000"/>
                  <a:gd name="connsiteY1" fmla="*/ 9110 h 10386"/>
                  <a:gd name="connsiteX2" fmla="*/ 5992 w 10000"/>
                  <a:gd name="connsiteY2" fmla="*/ 8529 h 10386"/>
                  <a:gd name="connsiteX3" fmla="*/ 8694 w 10000"/>
                  <a:gd name="connsiteY3" fmla="*/ 7344 h 10386"/>
                  <a:gd name="connsiteX4" fmla="*/ 9949 w 10000"/>
                  <a:gd name="connsiteY4" fmla="*/ 5266 h 10386"/>
                  <a:gd name="connsiteX5" fmla="*/ 6884 w 10000"/>
                  <a:gd name="connsiteY5" fmla="*/ 2671 h 10386"/>
                  <a:gd name="connsiteX6" fmla="*/ 3820 w 10000"/>
                  <a:gd name="connsiteY6" fmla="*/ 58 h 10386"/>
                  <a:gd name="connsiteX7" fmla="*/ 1661 w 10000"/>
                  <a:gd name="connsiteY7" fmla="*/ 3188 h 10386"/>
                  <a:gd name="connsiteX0" fmla="*/ 1661 w 10000"/>
                  <a:gd name="connsiteY0" fmla="*/ 3188 h 10590"/>
                  <a:gd name="connsiteX1" fmla="*/ 2078 w 10000"/>
                  <a:gd name="connsiteY1" fmla="*/ 9110 h 10590"/>
                  <a:gd name="connsiteX2" fmla="*/ 5992 w 10000"/>
                  <a:gd name="connsiteY2" fmla="*/ 8529 h 10590"/>
                  <a:gd name="connsiteX3" fmla="*/ 8694 w 10000"/>
                  <a:gd name="connsiteY3" fmla="*/ 7344 h 10590"/>
                  <a:gd name="connsiteX4" fmla="*/ 9949 w 10000"/>
                  <a:gd name="connsiteY4" fmla="*/ 5266 h 10590"/>
                  <a:gd name="connsiteX5" fmla="*/ 6884 w 10000"/>
                  <a:gd name="connsiteY5" fmla="*/ 2671 h 10590"/>
                  <a:gd name="connsiteX6" fmla="*/ 3820 w 10000"/>
                  <a:gd name="connsiteY6" fmla="*/ 58 h 10590"/>
                  <a:gd name="connsiteX7" fmla="*/ 1661 w 10000"/>
                  <a:gd name="connsiteY7" fmla="*/ 3188 h 10590"/>
                  <a:gd name="connsiteX0" fmla="*/ 1661 w 9973"/>
                  <a:gd name="connsiteY0" fmla="*/ 3188 h 10590"/>
                  <a:gd name="connsiteX1" fmla="*/ 2078 w 9973"/>
                  <a:gd name="connsiteY1" fmla="*/ 9110 h 10590"/>
                  <a:gd name="connsiteX2" fmla="*/ 5992 w 9973"/>
                  <a:gd name="connsiteY2" fmla="*/ 8529 h 10590"/>
                  <a:gd name="connsiteX3" fmla="*/ 8394 w 9973"/>
                  <a:gd name="connsiteY3" fmla="*/ 6674 h 10590"/>
                  <a:gd name="connsiteX4" fmla="*/ 9949 w 9973"/>
                  <a:gd name="connsiteY4" fmla="*/ 5266 h 10590"/>
                  <a:gd name="connsiteX5" fmla="*/ 6884 w 9973"/>
                  <a:gd name="connsiteY5" fmla="*/ 2671 h 10590"/>
                  <a:gd name="connsiteX6" fmla="*/ 3820 w 9973"/>
                  <a:gd name="connsiteY6" fmla="*/ 58 h 10590"/>
                  <a:gd name="connsiteX7" fmla="*/ 1661 w 9973"/>
                  <a:gd name="connsiteY7" fmla="*/ 3188 h 10590"/>
                  <a:gd name="connsiteX0" fmla="*/ 1665 w 10000"/>
                  <a:gd name="connsiteY0" fmla="*/ 3010 h 10000"/>
                  <a:gd name="connsiteX1" fmla="*/ 2084 w 10000"/>
                  <a:gd name="connsiteY1" fmla="*/ 8602 h 10000"/>
                  <a:gd name="connsiteX2" fmla="*/ 6008 w 10000"/>
                  <a:gd name="connsiteY2" fmla="*/ 8054 h 10000"/>
                  <a:gd name="connsiteX3" fmla="*/ 8417 w 10000"/>
                  <a:gd name="connsiteY3" fmla="*/ 6302 h 10000"/>
                  <a:gd name="connsiteX4" fmla="*/ 9976 w 10000"/>
                  <a:gd name="connsiteY4" fmla="*/ 4973 h 10000"/>
                  <a:gd name="connsiteX5" fmla="*/ 6903 w 10000"/>
                  <a:gd name="connsiteY5" fmla="*/ 2522 h 10000"/>
                  <a:gd name="connsiteX6" fmla="*/ 3830 w 10000"/>
                  <a:gd name="connsiteY6" fmla="*/ 55 h 10000"/>
                  <a:gd name="connsiteX7" fmla="*/ 1665 w 10000"/>
                  <a:gd name="connsiteY7" fmla="*/ 3010 h 10000"/>
                  <a:gd name="connsiteX0" fmla="*/ 1665 w 10000"/>
                  <a:gd name="connsiteY0" fmla="*/ 3010 h 10000"/>
                  <a:gd name="connsiteX1" fmla="*/ 2084 w 10000"/>
                  <a:gd name="connsiteY1" fmla="*/ 8602 h 10000"/>
                  <a:gd name="connsiteX2" fmla="*/ 6008 w 10000"/>
                  <a:gd name="connsiteY2" fmla="*/ 8054 h 10000"/>
                  <a:gd name="connsiteX3" fmla="*/ 8417 w 10000"/>
                  <a:gd name="connsiteY3" fmla="*/ 6302 h 10000"/>
                  <a:gd name="connsiteX4" fmla="*/ 9976 w 10000"/>
                  <a:gd name="connsiteY4" fmla="*/ 4973 h 10000"/>
                  <a:gd name="connsiteX5" fmla="*/ 6903 w 10000"/>
                  <a:gd name="connsiteY5" fmla="*/ 2522 h 10000"/>
                  <a:gd name="connsiteX6" fmla="*/ 3830 w 10000"/>
                  <a:gd name="connsiteY6" fmla="*/ 55 h 10000"/>
                  <a:gd name="connsiteX7" fmla="*/ 1665 w 10000"/>
                  <a:gd name="connsiteY7" fmla="*/ 3010 h 10000"/>
                  <a:gd name="connsiteX0" fmla="*/ 1665 w 8546"/>
                  <a:gd name="connsiteY0" fmla="*/ 3010 h 10000"/>
                  <a:gd name="connsiteX1" fmla="*/ 2084 w 8546"/>
                  <a:gd name="connsiteY1" fmla="*/ 8602 h 10000"/>
                  <a:gd name="connsiteX2" fmla="*/ 6008 w 8546"/>
                  <a:gd name="connsiteY2" fmla="*/ 8054 h 10000"/>
                  <a:gd name="connsiteX3" fmla="*/ 8417 w 8546"/>
                  <a:gd name="connsiteY3" fmla="*/ 6302 h 10000"/>
                  <a:gd name="connsiteX4" fmla="*/ 6903 w 8546"/>
                  <a:gd name="connsiteY4" fmla="*/ 2522 h 10000"/>
                  <a:gd name="connsiteX5" fmla="*/ 3830 w 8546"/>
                  <a:gd name="connsiteY5" fmla="*/ 55 h 10000"/>
                  <a:gd name="connsiteX6" fmla="*/ 1665 w 8546"/>
                  <a:gd name="connsiteY6" fmla="*/ 3010 h 10000"/>
                  <a:gd name="connsiteX0" fmla="*/ 1948 w 10001"/>
                  <a:gd name="connsiteY0" fmla="*/ 3010 h 10000"/>
                  <a:gd name="connsiteX1" fmla="*/ 2439 w 10001"/>
                  <a:gd name="connsiteY1" fmla="*/ 8602 h 10000"/>
                  <a:gd name="connsiteX2" fmla="*/ 7030 w 10001"/>
                  <a:gd name="connsiteY2" fmla="*/ 8054 h 10000"/>
                  <a:gd name="connsiteX3" fmla="*/ 9849 w 10001"/>
                  <a:gd name="connsiteY3" fmla="*/ 6302 h 10000"/>
                  <a:gd name="connsiteX4" fmla="*/ 8077 w 10001"/>
                  <a:gd name="connsiteY4" fmla="*/ 2522 h 10000"/>
                  <a:gd name="connsiteX5" fmla="*/ 4482 w 10001"/>
                  <a:gd name="connsiteY5" fmla="*/ 55 h 10000"/>
                  <a:gd name="connsiteX6" fmla="*/ 1948 w 10001"/>
                  <a:gd name="connsiteY6" fmla="*/ 3010 h 10000"/>
                  <a:gd name="connsiteX0" fmla="*/ 1948 w 10976"/>
                  <a:gd name="connsiteY0" fmla="*/ 3010 h 10000"/>
                  <a:gd name="connsiteX1" fmla="*/ 2439 w 10976"/>
                  <a:gd name="connsiteY1" fmla="*/ 8602 h 10000"/>
                  <a:gd name="connsiteX2" fmla="*/ 7030 w 10976"/>
                  <a:gd name="connsiteY2" fmla="*/ 8054 h 10000"/>
                  <a:gd name="connsiteX3" fmla="*/ 9849 w 10976"/>
                  <a:gd name="connsiteY3" fmla="*/ 6302 h 10000"/>
                  <a:gd name="connsiteX4" fmla="*/ 8077 w 10976"/>
                  <a:gd name="connsiteY4" fmla="*/ 2522 h 10000"/>
                  <a:gd name="connsiteX5" fmla="*/ 4482 w 10976"/>
                  <a:gd name="connsiteY5" fmla="*/ 55 h 10000"/>
                  <a:gd name="connsiteX6" fmla="*/ 1948 w 10976"/>
                  <a:gd name="connsiteY6" fmla="*/ 3010 h 10000"/>
                  <a:gd name="connsiteX0" fmla="*/ 1948 w 11571"/>
                  <a:gd name="connsiteY0" fmla="*/ 3010 h 10000"/>
                  <a:gd name="connsiteX1" fmla="*/ 2439 w 11571"/>
                  <a:gd name="connsiteY1" fmla="*/ 8602 h 10000"/>
                  <a:gd name="connsiteX2" fmla="*/ 7030 w 11571"/>
                  <a:gd name="connsiteY2" fmla="*/ 8054 h 10000"/>
                  <a:gd name="connsiteX3" fmla="*/ 9849 w 11571"/>
                  <a:gd name="connsiteY3" fmla="*/ 6302 h 10000"/>
                  <a:gd name="connsiteX4" fmla="*/ 8077 w 11571"/>
                  <a:gd name="connsiteY4" fmla="*/ 2522 h 10000"/>
                  <a:gd name="connsiteX5" fmla="*/ 4482 w 11571"/>
                  <a:gd name="connsiteY5" fmla="*/ 55 h 10000"/>
                  <a:gd name="connsiteX6" fmla="*/ 1948 w 11571"/>
                  <a:gd name="connsiteY6" fmla="*/ 3010 h 10000"/>
                  <a:gd name="connsiteX0" fmla="*/ 1948 w 10719"/>
                  <a:gd name="connsiteY0" fmla="*/ 3010 h 10000"/>
                  <a:gd name="connsiteX1" fmla="*/ 2439 w 10719"/>
                  <a:gd name="connsiteY1" fmla="*/ 8602 h 10000"/>
                  <a:gd name="connsiteX2" fmla="*/ 7030 w 10719"/>
                  <a:gd name="connsiteY2" fmla="*/ 8054 h 10000"/>
                  <a:gd name="connsiteX3" fmla="*/ 9849 w 10719"/>
                  <a:gd name="connsiteY3" fmla="*/ 6302 h 10000"/>
                  <a:gd name="connsiteX4" fmla="*/ 8077 w 10719"/>
                  <a:gd name="connsiteY4" fmla="*/ 2522 h 10000"/>
                  <a:gd name="connsiteX5" fmla="*/ 4482 w 10719"/>
                  <a:gd name="connsiteY5" fmla="*/ 55 h 10000"/>
                  <a:gd name="connsiteX6" fmla="*/ 1948 w 10719"/>
                  <a:gd name="connsiteY6" fmla="*/ 3010 h 10000"/>
                  <a:gd name="connsiteX0" fmla="*/ 1948 w 11270"/>
                  <a:gd name="connsiteY0" fmla="*/ 3010 h 10000"/>
                  <a:gd name="connsiteX1" fmla="*/ 2439 w 11270"/>
                  <a:gd name="connsiteY1" fmla="*/ 8602 h 10000"/>
                  <a:gd name="connsiteX2" fmla="*/ 7030 w 11270"/>
                  <a:gd name="connsiteY2" fmla="*/ 8054 h 10000"/>
                  <a:gd name="connsiteX3" fmla="*/ 10552 w 11270"/>
                  <a:gd name="connsiteY3" fmla="*/ 4403 h 10000"/>
                  <a:gd name="connsiteX4" fmla="*/ 8077 w 11270"/>
                  <a:gd name="connsiteY4" fmla="*/ 2522 h 10000"/>
                  <a:gd name="connsiteX5" fmla="*/ 4482 w 11270"/>
                  <a:gd name="connsiteY5" fmla="*/ 55 h 10000"/>
                  <a:gd name="connsiteX6" fmla="*/ 1948 w 11270"/>
                  <a:gd name="connsiteY6" fmla="*/ 3010 h 10000"/>
                  <a:gd name="connsiteX0" fmla="*/ 1948 w 11304"/>
                  <a:gd name="connsiteY0" fmla="*/ 3015 h 10005"/>
                  <a:gd name="connsiteX1" fmla="*/ 2439 w 11304"/>
                  <a:gd name="connsiteY1" fmla="*/ 8607 h 10005"/>
                  <a:gd name="connsiteX2" fmla="*/ 7030 w 11304"/>
                  <a:gd name="connsiteY2" fmla="*/ 8059 h 10005"/>
                  <a:gd name="connsiteX3" fmla="*/ 10552 w 11304"/>
                  <a:gd name="connsiteY3" fmla="*/ 4408 h 10005"/>
                  <a:gd name="connsiteX4" fmla="*/ 8253 w 11304"/>
                  <a:gd name="connsiteY4" fmla="*/ 2211 h 10005"/>
                  <a:gd name="connsiteX5" fmla="*/ 4482 w 11304"/>
                  <a:gd name="connsiteY5" fmla="*/ 60 h 10005"/>
                  <a:gd name="connsiteX6" fmla="*/ 1948 w 11304"/>
                  <a:gd name="connsiteY6" fmla="*/ 3015 h 10005"/>
                  <a:gd name="connsiteX0" fmla="*/ 1948 w 10766"/>
                  <a:gd name="connsiteY0" fmla="*/ 3015 h 10005"/>
                  <a:gd name="connsiteX1" fmla="*/ 2439 w 10766"/>
                  <a:gd name="connsiteY1" fmla="*/ 8607 h 10005"/>
                  <a:gd name="connsiteX2" fmla="*/ 7030 w 10766"/>
                  <a:gd name="connsiteY2" fmla="*/ 8059 h 10005"/>
                  <a:gd name="connsiteX3" fmla="*/ 9849 w 10766"/>
                  <a:gd name="connsiteY3" fmla="*/ 4303 h 10005"/>
                  <a:gd name="connsiteX4" fmla="*/ 8253 w 10766"/>
                  <a:gd name="connsiteY4" fmla="*/ 2211 h 10005"/>
                  <a:gd name="connsiteX5" fmla="*/ 4482 w 10766"/>
                  <a:gd name="connsiteY5" fmla="*/ 60 h 10005"/>
                  <a:gd name="connsiteX6" fmla="*/ 1948 w 10766"/>
                  <a:gd name="connsiteY6" fmla="*/ 3015 h 10005"/>
                  <a:gd name="connsiteX0" fmla="*/ 1948 w 10461"/>
                  <a:gd name="connsiteY0" fmla="*/ 3015 h 10005"/>
                  <a:gd name="connsiteX1" fmla="*/ 2439 w 10461"/>
                  <a:gd name="connsiteY1" fmla="*/ 8607 h 10005"/>
                  <a:gd name="connsiteX2" fmla="*/ 7030 w 10461"/>
                  <a:gd name="connsiteY2" fmla="*/ 8059 h 10005"/>
                  <a:gd name="connsiteX3" fmla="*/ 9410 w 10461"/>
                  <a:gd name="connsiteY3" fmla="*/ 4619 h 10005"/>
                  <a:gd name="connsiteX4" fmla="*/ 8253 w 10461"/>
                  <a:gd name="connsiteY4" fmla="*/ 2211 h 10005"/>
                  <a:gd name="connsiteX5" fmla="*/ 4482 w 10461"/>
                  <a:gd name="connsiteY5" fmla="*/ 60 h 10005"/>
                  <a:gd name="connsiteX6" fmla="*/ 1948 w 10461"/>
                  <a:gd name="connsiteY6" fmla="*/ 3015 h 10005"/>
                  <a:gd name="connsiteX0" fmla="*/ 1948 w 11375"/>
                  <a:gd name="connsiteY0" fmla="*/ 3015 h 10005"/>
                  <a:gd name="connsiteX1" fmla="*/ 2439 w 11375"/>
                  <a:gd name="connsiteY1" fmla="*/ 8607 h 10005"/>
                  <a:gd name="connsiteX2" fmla="*/ 7030 w 11375"/>
                  <a:gd name="connsiteY2" fmla="*/ 8059 h 10005"/>
                  <a:gd name="connsiteX3" fmla="*/ 10640 w 11375"/>
                  <a:gd name="connsiteY3" fmla="*/ 4619 h 10005"/>
                  <a:gd name="connsiteX4" fmla="*/ 8253 w 11375"/>
                  <a:gd name="connsiteY4" fmla="*/ 2211 h 10005"/>
                  <a:gd name="connsiteX5" fmla="*/ 4482 w 11375"/>
                  <a:gd name="connsiteY5" fmla="*/ 60 h 10005"/>
                  <a:gd name="connsiteX6" fmla="*/ 1948 w 11375"/>
                  <a:gd name="connsiteY6" fmla="*/ 3015 h 10005"/>
                  <a:gd name="connsiteX0" fmla="*/ 1948 w 11607"/>
                  <a:gd name="connsiteY0" fmla="*/ 3015 h 10005"/>
                  <a:gd name="connsiteX1" fmla="*/ 2439 w 11607"/>
                  <a:gd name="connsiteY1" fmla="*/ 8607 h 10005"/>
                  <a:gd name="connsiteX2" fmla="*/ 7030 w 11607"/>
                  <a:gd name="connsiteY2" fmla="*/ 8059 h 10005"/>
                  <a:gd name="connsiteX3" fmla="*/ 10640 w 11607"/>
                  <a:gd name="connsiteY3" fmla="*/ 4619 h 10005"/>
                  <a:gd name="connsiteX4" fmla="*/ 9219 w 11607"/>
                  <a:gd name="connsiteY4" fmla="*/ 2211 h 10005"/>
                  <a:gd name="connsiteX5" fmla="*/ 4482 w 11607"/>
                  <a:gd name="connsiteY5" fmla="*/ 60 h 10005"/>
                  <a:gd name="connsiteX6" fmla="*/ 1948 w 11607"/>
                  <a:gd name="connsiteY6" fmla="*/ 3015 h 10005"/>
                  <a:gd name="connsiteX0" fmla="*/ 1948 w 11607"/>
                  <a:gd name="connsiteY0" fmla="*/ 3015 h 10005"/>
                  <a:gd name="connsiteX1" fmla="*/ 2439 w 11607"/>
                  <a:gd name="connsiteY1" fmla="*/ 8607 h 10005"/>
                  <a:gd name="connsiteX2" fmla="*/ 7030 w 11607"/>
                  <a:gd name="connsiteY2" fmla="*/ 8059 h 10005"/>
                  <a:gd name="connsiteX3" fmla="*/ 10640 w 11607"/>
                  <a:gd name="connsiteY3" fmla="*/ 4619 h 10005"/>
                  <a:gd name="connsiteX4" fmla="*/ 9219 w 11607"/>
                  <a:gd name="connsiteY4" fmla="*/ 2211 h 10005"/>
                  <a:gd name="connsiteX5" fmla="*/ 4482 w 11607"/>
                  <a:gd name="connsiteY5" fmla="*/ 60 h 10005"/>
                  <a:gd name="connsiteX6" fmla="*/ 1948 w 11607"/>
                  <a:gd name="connsiteY6" fmla="*/ 3015 h 10005"/>
                  <a:gd name="connsiteX0" fmla="*/ 1948 w 11607"/>
                  <a:gd name="connsiteY0" fmla="*/ 3015 h 10005"/>
                  <a:gd name="connsiteX1" fmla="*/ 2439 w 11607"/>
                  <a:gd name="connsiteY1" fmla="*/ 8607 h 10005"/>
                  <a:gd name="connsiteX2" fmla="*/ 7030 w 11607"/>
                  <a:gd name="connsiteY2" fmla="*/ 8059 h 10005"/>
                  <a:gd name="connsiteX3" fmla="*/ 10640 w 11607"/>
                  <a:gd name="connsiteY3" fmla="*/ 4619 h 10005"/>
                  <a:gd name="connsiteX4" fmla="*/ 9219 w 11607"/>
                  <a:gd name="connsiteY4" fmla="*/ 2211 h 10005"/>
                  <a:gd name="connsiteX5" fmla="*/ 4482 w 11607"/>
                  <a:gd name="connsiteY5" fmla="*/ 60 h 10005"/>
                  <a:gd name="connsiteX6" fmla="*/ 1948 w 11607"/>
                  <a:gd name="connsiteY6" fmla="*/ 3015 h 10005"/>
                  <a:gd name="connsiteX0" fmla="*/ 1948 w 11414"/>
                  <a:gd name="connsiteY0" fmla="*/ 3015 h 10005"/>
                  <a:gd name="connsiteX1" fmla="*/ 2439 w 11414"/>
                  <a:gd name="connsiteY1" fmla="*/ 8607 h 10005"/>
                  <a:gd name="connsiteX2" fmla="*/ 7030 w 11414"/>
                  <a:gd name="connsiteY2" fmla="*/ 8059 h 10005"/>
                  <a:gd name="connsiteX3" fmla="*/ 10640 w 11414"/>
                  <a:gd name="connsiteY3" fmla="*/ 4619 h 10005"/>
                  <a:gd name="connsiteX4" fmla="*/ 9219 w 11414"/>
                  <a:gd name="connsiteY4" fmla="*/ 2211 h 10005"/>
                  <a:gd name="connsiteX5" fmla="*/ 4482 w 11414"/>
                  <a:gd name="connsiteY5" fmla="*/ 60 h 10005"/>
                  <a:gd name="connsiteX6" fmla="*/ 1948 w 11414"/>
                  <a:gd name="connsiteY6" fmla="*/ 3015 h 10005"/>
                  <a:gd name="connsiteX0" fmla="*/ 1948 w 11221"/>
                  <a:gd name="connsiteY0" fmla="*/ 3015 h 10005"/>
                  <a:gd name="connsiteX1" fmla="*/ 2439 w 11221"/>
                  <a:gd name="connsiteY1" fmla="*/ 8607 h 10005"/>
                  <a:gd name="connsiteX2" fmla="*/ 7030 w 11221"/>
                  <a:gd name="connsiteY2" fmla="*/ 8059 h 10005"/>
                  <a:gd name="connsiteX3" fmla="*/ 10640 w 11221"/>
                  <a:gd name="connsiteY3" fmla="*/ 4619 h 10005"/>
                  <a:gd name="connsiteX4" fmla="*/ 9219 w 11221"/>
                  <a:gd name="connsiteY4" fmla="*/ 2211 h 10005"/>
                  <a:gd name="connsiteX5" fmla="*/ 4482 w 11221"/>
                  <a:gd name="connsiteY5" fmla="*/ 60 h 10005"/>
                  <a:gd name="connsiteX6" fmla="*/ 1948 w 11221"/>
                  <a:gd name="connsiteY6" fmla="*/ 3015 h 10005"/>
                  <a:gd name="connsiteX0" fmla="*/ 1948 w 10823"/>
                  <a:gd name="connsiteY0" fmla="*/ 3015 h 10005"/>
                  <a:gd name="connsiteX1" fmla="*/ 2439 w 10823"/>
                  <a:gd name="connsiteY1" fmla="*/ 8607 h 10005"/>
                  <a:gd name="connsiteX2" fmla="*/ 7030 w 10823"/>
                  <a:gd name="connsiteY2" fmla="*/ 8059 h 10005"/>
                  <a:gd name="connsiteX3" fmla="*/ 10113 w 10823"/>
                  <a:gd name="connsiteY3" fmla="*/ 4724 h 10005"/>
                  <a:gd name="connsiteX4" fmla="*/ 9219 w 10823"/>
                  <a:gd name="connsiteY4" fmla="*/ 2211 h 10005"/>
                  <a:gd name="connsiteX5" fmla="*/ 4482 w 10823"/>
                  <a:gd name="connsiteY5" fmla="*/ 60 h 10005"/>
                  <a:gd name="connsiteX6" fmla="*/ 1948 w 10823"/>
                  <a:gd name="connsiteY6" fmla="*/ 3015 h 10005"/>
                  <a:gd name="connsiteX0" fmla="*/ 1948 w 11135"/>
                  <a:gd name="connsiteY0" fmla="*/ 3015 h 10005"/>
                  <a:gd name="connsiteX1" fmla="*/ 2439 w 11135"/>
                  <a:gd name="connsiteY1" fmla="*/ 8607 h 10005"/>
                  <a:gd name="connsiteX2" fmla="*/ 7030 w 11135"/>
                  <a:gd name="connsiteY2" fmla="*/ 8059 h 10005"/>
                  <a:gd name="connsiteX3" fmla="*/ 10113 w 11135"/>
                  <a:gd name="connsiteY3" fmla="*/ 4724 h 10005"/>
                  <a:gd name="connsiteX4" fmla="*/ 9219 w 11135"/>
                  <a:gd name="connsiteY4" fmla="*/ 2211 h 10005"/>
                  <a:gd name="connsiteX5" fmla="*/ 4482 w 11135"/>
                  <a:gd name="connsiteY5" fmla="*/ 60 h 10005"/>
                  <a:gd name="connsiteX6" fmla="*/ 1948 w 11135"/>
                  <a:gd name="connsiteY6" fmla="*/ 3015 h 10005"/>
                  <a:gd name="connsiteX0" fmla="*/ 1948 w 10900"/>
                  <a:gd name="connsiteY0" fmla="*/ 3015 h 10005"/>
                  <a:gd name="connsiteX1" fmla="*/ 2439 w 10900"/>
                  <a:gd name="connsiteY1" fmla="*/ 8607 h 10005"/>
                  <a:gd name="connsiteX2" fmla="*/ 7030 w 10900"/>
                  <a:gd name="connsiteY2" fmla="*/ 8059 h 10005"/>
                  <a:gd name="connsiteX3" fmla="*/ 10113 w 10900"/>
                  <a:gd name="connsiteY3" fmla="*/ 4724 h 10005"/>
                  <a:gd name="connsiteX4" fmla="*/ 8165 w 10900"/>
                  <a:gd name="connsiteY4" fmla="*/ 2211 h 10005"/>
                  <a:gd name="connsiteX5" fmla="*/ 4482 w 10900"/>
                  <a:gd name="connsiteY5" fmla="*/ 60 h 10005"/>
                  <a:gd name="connsiteX6" fmla="*/ 1948 w 10900"/>
                  <a:gd name="connsiteY6" fmla="*/ 3015 h 10005"/>
                  <a:gd name="connsiteX0" fmla="*/ 1948 w 10989"/>
                  <a:gd name="connsiteY0" fmla="*/ 3015 h 10005"/>
                  <a:gd name="connsiteX1" fmla="*/ 2439 w 10989"/>
                  <a:gd name="connsiteY1" fmla="*/ 8607 h 10005"/>
                  <a:gd name="connsiteX2" fmla="*/ 7030 w 10989"/>
                  <a:gd name="connsiteY2" fmla="*/ 8059 h 10005"/>
                  <a:gd name="connsiteX3" fmla="*/ 10113 w 10989"/>
                  <a:gd name="connsiteY3" fmla="*/ 4724 h 10005"/>
                  <a:gd name="connsiteX4" fmla="*/ 8165 w 10989"/>
                  <a:gd name="connsiteY4" fmla="*/ 2211 h 10005"/>
                  <a:gd name="connsiteX5" fmla="*/ 4482 w 10989"/>
                  <a:gd name="connsiteY5" fmla="*/ 60 h 10005"/>
                  <a:gd name="connsiteX6" fmla="*/ 1948 w 10989"/>
                  <a:gd name="connsiteY6" fmla="*/ 3015 h 10005"/>
                  <a:gd name="connsiteX0" fmla="*/ 2105 w 10707"/>
                  <a:gd name="connsiteY0" fmla="*/ 3437 h 10005"/>
                  <a:gd name="connsiteX1" fmla="*/ 2157 w 10707"/>
                  <a:gd name="connsiteY1" fmla="*/ 8607 h 10005"/>
                  <a:gd name="connsiteX2" fmla="*/ 6748 w 10707"/>
                  <a:gd name="connsiteY2" fmla="*/ 8059 h 10005"/>
                  <a:gd name="connsiteX3" fmla="*/ 9831 w 10707"/>
                  <a:gd name="connsiteY3" fmla="*/ 4724 h 10005"/>
                  <a:gd name="connsiteX4" fmla="*/ 7883 w 10707"/>
                  <a:gd name="connsiteY4" fmla="*/ 2211 h 10005"/>
                  <a:gd name="connsiteX5" fmla="*/ 4200 w 10707"/>
                  <a:gd name="connsiteY5" fmla="*/ 60 h 10005"/>
                  <a:gd name="connsiteX6" fmla="*/ 2105 w 10707"/>
                  <a:gd name="connsiteY6" fmla="*/ 3437 h 10005"/>
                  <a:gd name="connsiteX0" fmla="*/ 2178 w 10780"/>
                  <a:gd name="connsiteY0" fmla="*/ 3437 h 10005"/>
                  <a:gd name="connsiteX1" fmla="*/ 2230 w 10780"/>
                  <a:gd name="connsiteY1" fmla="*/ 8607 h 10005"/>
                  <a:gd name="connsiteX2" fmla="*/ 6821 w 10780"/>
                  <a:gd name="connsiteY2" fmla="*/ 8059 h 10005"/>
                  <a:gd name="connsiteX3" fmla="*/ 9904 w 10780"/>
                  <a:gd name="connsiteY3" fmla="*/ 4724 h 10005"/>
                  <a:gd name="connsiteX4" fmla="*/ 7956 w 10780"/>
                  <a:gd name="connsiteY4" fmla="*/ 2211 h 10005"/>
                  <a:gd name="connsiteX5" fmla="*/ 4273 w 10780"/>
                  <a:gd name="connsiteY5" fmla="*/ 60 h 10005"/>
                  <a:gd name="connsiteX6" fmla="*/ 2178 w 10780"/>
                  <a:gd name="connsiteY6" fmla="*/ 3437 h 10005"/>
                  <a:gd name="connsiteX0" fmla="*/ 2178 w 10780"/>
                  <a:gd name="connsiteY0" fmla="*/ 3437 h 10005"/>
                  <a:gd name="connsiteX1" fmla="*/ 2230 w 10780"/>
                  <a:gd name="connsiteY1" fmla="*/ 8607 h 10005"/>
                  <a:gd name="connsiteX2" fmla="*/ 6821 w 10780"/>
                  <a:gd name="connsiteY2" fmla="*/ 8059 h 10005"/>
                  <a:gd name="connsiteX3" fmla="*/ 9904 w 10780"/>
                  <a:gd name="connsiteY3" fmla="*/ 4724 h 10005"/>
                  <a:gd name="connsiteX4" fmla="*/ 7956 w 10780"/>
                  <a:gd name="connsiteY4" fmla="*/ 2211 h 10005"/>
                  <a:gd name="connsiteX5" fmla="*/ 4712 w 10780"/>
                  <a:gd name="connsiteY5" fmla="*/ 60 h 10005"/>
                  <a:gd name="connsiteX6" fmla="*/ 2178 w 10780"/>
                  <a:gd name="connsiteY6" fmla="*/ 3437 h 10005"/>
                  <a:gd name="connsiteX0" fmla="*/ 2178 w 10780"/>
                  <a:gd name="connsiteY0" fmla="*/ 1987 h 8555"/>
                  <a:gd name="connsiteX1" fmla="*/ 2230 w 10780"/>
                  <a:gd name="connsiteY1" fmla="*/ 7157 h 8555"/>
                  <a:gd name="connsiteX2" fmla="*/ 6821 w 10780"/>
                  <a:gd name="connsiteY2" fmla="*/ 6609 h 8555"/>
                  <a:gd name="connsiteX3" fmla="*/ 9904 w 10780"/>
                  <a:gd name="connsiteY3" fmla="*/ 3274 h 8555"/>
                  <a:gd name="connsiteX4" fmla="*/ 7956 w 10780"/>
                  <a:gd name="connsiteY4" fmla="*/ 761 h 8555"/>
                  <a:gd name="connsiteX5" fmla="*/ 2178 w 10780"/>
                  <a:gd name="connsiteY5" fmla="*/ 1987 h 8555"/>
                  <a:gd name="connsiteX0" fmla="*/ 2021 w 10001"/>
                  <a:gd name="connsiteY0" fmla="*/ 2719 h 10396"/>
                  <a:gd name="connsiteX1" fmla="*/ 2070 w 10001"/>
                  <a:gd name="connsiteY1" fmla="*/ 8762 h 10396"/>
                  <a:gd name="connsiteX2" fmla="*/ 6328 w 10001"/>
                  <a:gd name="connsiteY2" fmla="*/ 8121 h 10396"/>
                  <a:gd name="connsiteX3" fmla="*/ 9188 w 10001"/>
                  <a:gd name="connsiteY3" fmla="*/ 4223 h 10396"/>
                  <a:gd name="connsiteX4" fmla="*/ 7381 w 10001"/>
                  <a:gd name="connsiteY4" fmla="*/ 1286 h 10396"/>
                  <a:gd name="connsiteX5" fmla="*/ 2021 w 10001"/>
                  <a:gd name="connsiteY5" fmla="*/ 2719 h 10396"/>
                  <a:gd name="connsiteX0" fmla="*/ 2021 w 10001"/>
                  <a:gd name="connsiteY0" fmla="*/ 3839 h 11516"/>
                  <a:gd name="connsiteX1" fmla="*/ 2070 w 10001"/>
                  <a:gd name="connsiteY1" fmla="*/ 9882 h 11516"/>
                  <a:gd name="connsiteX2" fmla="*/ 6328 w 10001"/>
                  <a:gd name="connsiteY2" fmla="*/ 9241 h 11516"/>
                  <a:gd name="connsiteX3" fmla="*/ 9188 w 10001"/>
                  <a:gd name="connsiteY3" fmla="*/ 5343 h 11516"/>
                  <a:gd name="connsiteX4" fmla="*/ 7381 w 10001"/>
                  <a:gd name="connsiteY4" fmla="*/ 2406 h 11516"/>
                  <a:gd name="connsiteX5" fmla="*/ 2021 w 10001"/>
                  <a:gd name="connsiteY5" fmla="*/ 3839 h 11516"/>
                  <a:gd name="connsiteX0" fmla="*/ 2021 w 10001"/>
                  <a:gd name="connsiteY0" fmla="*/ 3790 h 11467"/>
                  <a:gd name="connsiteX1" fmla="*/ 2070 w 10001"/>
                  <a:gd name="connsiteY1" fmla="*/ 9833 h 11467"/>
                  <a:gd name="connsiteX2" fmla="*/ 6328 w 10001"/>
                  <a:gd name="connsiteY2" fmla="*/ 9192 h 11467"/>
                  <a:gd name="connsiteX3" fmla="*/ 9188 w 10001"/>
                  <a:gd name="connsiteY3" fmla="*/ 5294 h 11467"/>
                  <a:gd name="connsiteX4" fmla="*/ 7381 w 10001"/>
                  <a:gd name="connsiteY4" fmla="*/ 2357 h 11467"/>
                  <a:gd name="connsiteX5" fmla="*/ 2021 w 10001"/>
                  <a:gd name="connsiteY5" fmla="*/ 3790 h 11467"/>
                  <a:gd name="connsiteX0" fmla="*/ 1878 w 9858"/>
                  <a:gd name="connsiteY0" fmla="*/ 3790 h 11001"/>
                  <a:gd name="connsiteX1" fmla="*/ 2334 w 9858"/>
                  <a:gd name="connsiteY1" fmla="*/ 8723 h 11001"/>
                  <a:gd name="connsiteX2" fmla="*/ 6185 w 9858"/>
                  <a:gd name="connsiteY2" fmla="*/ 9192 h 11001"/>
                  <a:gd name="connsiteX3" fmla="*/ 9045 w 9858"/>
                  <a:gd name="connsiteY3" fmla="*/ 5294 h 11001"/>
                  <a:gd name="connsiteX4" fmla="*/ 7238 w 9858"/>
                  <a:gd name="connsiteY4" fmla="*/ 2357 h 11001"/>
                  <a:gd name="connsiteX5" fmla="*/ 1878 w 9858"/>
                  <a:gd name="connsiteY5" fmla="*/ 3790 h 11001"/>
                  <a:gd name="connsiteX0" fmla="*/ 1950 w 10045"/>
                  <a:gd name="connsiteY0" fmla="*/ 3445 h 10000"/>
                  <a:gd name="connsiteX1" fmla="*/ 2413 w 10045"/>
                  <a:gd name="connsiteY1" fmla="*/ 7929 h 10000"/>
                  <a:gd name="connsiteX2" fmla="*/ 6319 w 10045"/>
                  <a:gd name="connsiteY2" fmla="*/ 8356 h 10000"/>
                  <a:gd name="connsiteX3" fmla="*/ 9220 w 10045"/>
                  <a:gd name="connsiteY3" fmla="*/ 4812 h 10000"/>
                  <a:gd name="connsiteX4" fmla="*/ 7387 w 10045"/>
                  <a:gd name="connsiteY4" fmla="*/ 2143 h 10000"/>
                  <a:gd name="connsiteX5" fmla="*/ 1950 w 10045"/>
                  <a:gd name="connsiteY5" fmla="*/ 3445 h 10000"/>
                  <a:gd name="connsiteX0" fmla="*/ 1973 w 10068"/>
                  <a:gd name="connsiteY0" fmla="*/ 3445 h 10000"/>
                  <a:gd name="connsiteX1" fmla="*/ 2436 w 10068"/>
                  <a:gd name="connsiteY1" fmla="*/ 7929 h 10000"/>
                  <a:gd name="connsiteX2" fmla="*/ 6342 w 10068"/>
                  <a:gd name="connsiteY2" fmla="*/ 8356 h 10000"/>
                  <a:gd name="connsiteX3" fmla="*/ 9243 w 10068"/>
                  <a:gd name="connsiteY3" fmla="*/ 4812 h 10000"/>
                  <a:gd name="connsiteX4" fmla="*/ 7410 w 10068"/>
                  <a:gd name="connsiteY4" fmla="*/ 2143 h 10000"/>
                  <a:gd name="connsiteX5" fmla="*/ 1973 w 10068"/>
                  <a:gd name="connsiteY5" fmla="*/ 3445 h 10000"/>
                  <a:gd name="connsiteX0" fmla="*/ 1973 w 10068"/>
                  <a:gd name="connsiteY0" fmla="*/ 3445 h 10206"/>
                  <a:gd name="connsiteX1" fmla="*/ 2436 w 10068"/>
                  <a:gd name="connsiteY1" fmla="*/ 7929 h 10206"/>
                  <a:gd name="connsiteX2" fmla="*/ 6342 w 10068"/>
                  <a:gd name="connsiteY2" fmla="*/ 8356 h 10206"/>
                  <a:gd name="connsiteX3" fmla="*/ 9243 w 10068"/>
                  <a:gd name="connsiteY3" fmla="*/ 4812 h 10206"/>
                  <a:gd name="connsiteX4" fmla="*/ 7410 w 10068"/>
                  <a:gd name="connsiteY4" fmla="*/ 2143 h 10206"/>
                  <a:gd name="connsiteX5" fmla="*/ 1973 w 10068"/>
                  <a:gd name="connsiteY5" fmla="*/ 3445 h 1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8" h="10206">
                    <a:moveTo>
                      <a:pt x="1973" y="3445"/>
                    </a:moveTo>
                    <a:cubicBezTo>
                      <a:pt x="-1652" y="4511"/>
                      <a:pt x="454" y="10071"/>
                      <a:pt x="2436" y="7929"/>
                    </a:cubicBezTo>
                    <a:cubicBezTo>
                      <a:pt x="2362" y="10356"/>
                      <a:pt x="5539" y="11342"/>
                      <a:pt x="6342" y="8356"/>
                    </a:cubicBezTo>
                    <a:cubicBezTo>
                      <a:pt x="7558" y="10071"/>
                      <a:pt x="10210" y="7561"/>
                      <a:pt x="9243" y="4812"/>
                    </a:cubicBezTo>
                    <a:cubicBezTo>
                      <a:pt x="11226" y="3945"/>
                      <a:pt x="9243" y="-451"/>
                      <a:pt x="7410" y="2143"/>
                    </a:cubicBezTo>
                    <a:cubicBezTo>
                      <a:pt x="6530" y="-776"/>
                      <a:pt x="2127" y="-1050"/>
                      <a:pt x="1973" y="3445"/>
                    </a:cubicBezTo>
                    <a:close/>
                  </a:path>
                </a:pathLst>
              </a:custGeom>
              <a:grpFill/>
              <a:ln w="9525">
                <a:solidFill>
                  <a:srgbClr val="68AC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800" dirty="0">
                    <a:ea typeface="微软雅黑 Light" panose="020B0502040204020203" pitchFamily="34" charset="-122"/>
                  </a:rPr>
                  <a:t>1</a:t>
                </a:r>
                <a:endParaRPr lang="zh-CN" altLang="en-US" sz="2800" dirty="0">
                  <a:ea typeface="微软雅黑 Light" panose="020B0502040204020203" pitchFamily="34" charset="-122"/>
                </a:endParaRPr>
              </a:p>
            </p:txBody>
          </p:sp>
        </p:grpSp>
        <p:pic>
          <p:nvPicPr>
            <p:cNvPr id="9" name="Picture 3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830" y="-1222213"/>
              <a:ext cx="28683" cy="455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Freeform 39"/>
            <p:cNvSpPr>
              <a:spLocks/>
            </p:cNvSpPr>
            <p:nvPr/>
          </p:nvSpPr>
          <p:spPr bwMode="auto">
            <a:xfrm>
              <a:off x="4497323" y="-1570085"/>
              <a:ext cx="505260" cy="325072"/>
            </a:xfrm>
            <a:custGeom>
              <a:avLst/>
              <a:gdLst>
                <a:gd name="T0" fmla="*/ 290 w 291"/>
                <a:gd name="T1" fmla="*/ 4 h 187"/>
                <a:gd name="T2" fmla="*/ 287 w 291"/>
                <a:gd name="T3" fmla="*/ 11 h 187"/>
                <a:gd name="T4" fmla="*/ 8 w 291"/>
                <a:gd name="T5" fmla="*/ 186 h 187"/>
                <a:gd name="T6" fmla="*/ 1 w 291"/>
                <a:gd name="T7" fmla="*/ 183 h 187"/>
                <a:gd name="T8" fmla="*/ 3 w 291"/>
                <a:gd name="T9" fmla="*/ 176 h 187"/>
                <a:gd name="T10" fmla="*/ 283 w 291"/>
                <a:gd name="T11" fmla="*/ 1 h 187"/>
                <a:gd name="T12" fmla="*/ 290 w 291"/>
                <a:gd name="T13" fmla="*/ 4 h 187"/>
              </a:gdLst>
              <a:ahLst/>
              <a:cxnLst>
                <a:cxn ang="0">
                  <a:pos x="T0" y="T1"/>
                </a:cxn>
                <a:cxn ang="0">
                  <a:pos x="T2" y="T3"/>
                </a:cxn>
                <a:cxn ang="0">
                  <a:pos x="T4" y="T5"/>
                </a:cxn>
                <a:cxn ang="0">
                  <a:pos x="T6" y="T7"/>
                </a:cxn>
                <a:cxn ang="0">
                  <a:pos x="T8" y="T9"/>
                </a:cxn>
                <a:cxn ang="0">
                  <a:pos x="T10" y="T11"/>
                </a:cxn>
                <a:cxn ang="0">
                  <a:pos x="T12" y="T13"/>
                </a:cxn>
              </a:cxnLst>
              <a:rect l="0" t="0" r="r" b="b"/>
              <a:pathLst>
                <a:path w="291" h="187">
                  <a:moveTo>
                    <a:pt x="290" y="4"/>
                  </a:moveTo>
                  <a:cubicBezTo>
                    <a:pt x="291" y="6"/>
                    <a:pt x="290" y="9"/>
                    <a:pt x="287" y="11"/>
                  </a:cubicBezTo>
                  <a:cubicBezTo>
                    <a:pt x="8" y="186"/>
                    <a:pt x="8" y="186"/>
                    <a:pt x="8" y="186"/>
                  </a:cubicBezTo>
                  <a:cubicBezTo>
                    <a:pt x="5" y="187"/>
                    <a:pt x="2" y="186"/>
                    <a:pt x="1" y="183"/>
                  </a:cubicBezTo>
                  <a:cubicBezTo>
                    <a:pt x="0" y="181"/>
                    <a:pt x="1" y="178"/>
                    <a:pt x="3" y="176"/>
                  </a:cubicBezTo>
                  <a:cubicBezTo>
                    <a:pt x="283" y="1"/>
                    <a:pt x="283" y="1"/>
                    <a:pt x="283" y="1"/>
                  </a:cubicBezTo>
                  <a:cubicBezTo>
                    <a:pt x="286" y="0"/>
                    <a:pt x="289" y="1"/>
                    <a:pt x="290" y="4"/>
                  </a:cubicBezTo>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微软雅黑 Light" panose="020B0502040204020203" pitchFamily="34" charset="-122"/>
              </a:endParaRPr>
            </a:p>
          </p:txBody>
        </p:sp>
        <p:sp>
          <p:nvSpPr>
            <p:cNvPr id="11" name="Freeform 40"/>
            <p:cNvSpPr>
              <a:spLocks/>
            </p:cNvSpPr>
            <p:nvPr/>
          </p:nvSpPr>
          <p:spPr bwMode="auto">
            <a:xfrm>
              <a:off x="4495116" y="-1264134"/>
              <a:ext cx="493493" cy="378761"/>
            </a:xfrm>
            <a:custGeom>
              <a:avLst/>
              <a:gdLst>
                <a:gd name="T0" fmla="*/ 283 w 284"/>
                <a:gd name="T1" fmla="*/ 215 h 218"/>
                <a:gd name="T2" fmla="*/ 276 w 284"/>
                <a:gd name="T3" fmla="*/ 217 h 218"/>
                <a:gd name="T4" fmla="*/ 4 w 284"/>
                <a:gd name="T5" fmla="*/ 10 h 218"/>
                <a:gd name="T6" fmla="*/ 1 w 284"/>
                <a:gd name="T7" fmla="*/ 3 h 218"/>
                <a:gd name="T8" fmla="*/ 9 w 284"/>
                <a:gd name="T9" fmla="*/ 1 h 218"/>
                <a:gd name="T10" fmla="*/ 281 w 284"/>
                <a:gd name="T11" fmla="*/ 208 h 218"/>
                <a:gd name="T12" fmla="*/ 283 w 284"/>
                <a:gd name="T13" fmla="*/ 215 h 218"/>
              </a:gdLst>
              <a:ahLst/>
              <a:cxnLst>
                <a:cxn ang="0">
                  <a:pos x="T0" y="T1"/>
                </a:cxn>
                <a:cxn ang="0">
                  <a:pos x="T2" y="T3"/>
                </a:cxn>
                <a:cxn ang="0">
                  <a:pos x="T4" y="T5"/>
                </a:cxn>
                <a:cxn ang="0">
                  <a:pos x="T6" y="T7"/>
                </a:cxn>
                <a:cxn ang="0">
                  <a:pos x="T8" y="T9"/>
                </a:cxn>
                <a:cxn ang="0">
                  <a:pos x="T10" y="T11"/>
                </a:cxn>
                <a:cxn ang="0">
                  <a:pos x="T12" y="T13"/>
                </a:cxn>
              </a:cxnLst>
              <a:rect l="0" t="0" r="r" b="b"/>
              <a:pathLst>
                <a:path w="284" h="218">
                  <a:moveTo>
                    <a:pt x="283" y="215"/>
                  </a:moveTo>
                  <a:cubicBezTo>
                    <a:pt x="281" y="217"/>
                    <a:pt x="278" y="218"/>
                    <a:pt x="276" y="217"/>
                  </a:cubicBezTo>
                  <a:cubicBezTo>
                    <a:pt x="4" y="10"/>
                    <a:pt x="4" y="10"/>
                    <a:pt x="4" y="10"/>
                  </a:cubicBezTo>
                  <a:cubicBezTo>
                    <a:pt x="1" y="9"/>
                    <a:pt x="0" y="6"/>
                    <a:pt x="1" y="3"/>
                  </a:cubicBezTo>
                  <a:cubicBezTo>
                    <a:pt x="3" y="1"/>
                    <a:pt x="6" y="0"/>
                    <a:pt x="9" y="1"/>
                  </a:cubicBezTo>
                  <a:cubicBezTo>
                    <a:pt x="281" y="208"/>
                    <a:pt x="281" y="208"/>
                    <a:pt x="281" y="208"/>
                  </a:cubicBezTo>
                  <a:cubicBezTo>
                    <a:pt x="283" y="209"/>
                    <a:pt x="284" y="212"/>
                    <a:pt x="283" y="215"/>
                  </a:cubicBezTo>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微软雅黑 Light" panose="020B0502040204020203" pitchFamily="34" charset="-122"/>
              </a:endParaRPr>
            </a:p>
          </p:txBody>
        </p:sp>
        <p:sp>
          <p:nvSpPr>
            <p:cNvPr id="12" name="Freeform 41"/>
            <p:cNvSpPr>
              <a:spLocks/>
            </p:cNvSpPr>
            <p:nvPr/>
          </p:nvSpPr>
          <p:spPr bwMode="auto">
            <a:xfrm>
              <a:off x="4966545" y="-1623773"/>
              <a:ext cx="46334" cy="790618"/>
            </a:xfrm>
            <a:custGeom>
              <a:avLst/>
              <a:gdLst>
                <a:gd name="T0" fmla="*/ 27 w 27"/>
                <a:gd name="T1" fmla="*/ 441 h 455"/>
                <a:gd name="T2" fmla="*/ 13 w 27"/>
                <a:gd name="T3" fmla="*/ 455 h 455"/>
                <a:gd name="T4" fmla="*/ 0 w 27"/>
                <a:gd name="T5" fmla="*/ 441 h 455"/>
                <a:gd name="T6" fmla="*/ 0 w 27"/>
                <a:gd name="T7" fmla="*/ 13 h 455"/>
                <a:gd name="T8" fmla="*/ 13 w 27"/>
                <a:gd name="T9" fmla="*/ 0 h 455"/>
                <a:gd name="T10" fmla="*/ 27 w 27"/>
                <a:gd name="T11" fmla="*/ 13 h 455"/>
                <a:gd name="T12" fmla="*/ 27 w 27"/>
                <a:gd name="T13" fmla="*/ 441 h 455"/>
              </a:gdLst>
              <a:ahLst/>
              <a:cxnLst>
                <a:cxn ang="0">
                  <a:pos x="T0" y="T1"/>
                </a:cxn>
                <a:cxn ang="0">
                  <a:pos x="T2" y="T3"/>
                </a:cxn>
                <a:cxn ang="0">
                  <a:pos x="T4" y="T5"/>
                </a:cxn>
                <a:cxn ang="0">
                  <a:pos x="T6" y="T7"/>
                </a:cxn>
                <a:cxn ang="0">
                  <a:pos x="T8" y="T9"/>
                </a:cxn>
                <a:cxn ang="0">
                  <a:pos x="T10" y="T11"/>
                </a:cxn>
                <a:cxn ang="0">
                  <a:pos x="T12" y="T13"/>
                </a:cxn>
              </a:cxnLst>
              <a:rect l="0" t="0" r="r" b="b"/>
              <a:pathLst>
                <a:path w="27" h="455">
                  <a:moveTo>
                    <a:pt x="27" y="441"/>
                  </a:moveTo>
                  <a:cubicBezTo>
                    <a:pt x="27" y="449"/>
                    <a:pt x="21" y="455"/>
                    <a:pt x="13" y="455"/>
                  </a:cubicBezTo>
                  <a:cubicBezTo>
                    <a:pt x="6" y="455"/>
                    <a:pt x="0" y="449"/>
                    <a:pt x="0" y="441"/>
                  </a:cubicBezTo>
                  <a:cubicBezTo>
                    <a:pt x="0" y="13"/>
                    <a:pt x="0" y="13"/>
                    <a:pt x="0" y="13"/>
                  </a:cubicBezTo>
                  <a:cubicBezTo>
                    <a:pt x="0" y="6"/>
                    <a:pt x="6" y="0"/>
                    <a:pt x="13" y="0"/>
                  </a:cubicBezTo>
                  <a:cubicBezTo>
                    <a:pt x="21" y="0"/>
                    <a:pt x="27" y="6"/>
                    <a:pt x="27" y="13"/>
                  </a:cubicBezTo>
                  <a:cubicBezTo>
                    <a:pt x="27" y="441"/>
                    <a:pt x="27" y="441"/>
                    <a:pt x="27" y="441"/>
                  </a:cubicBezTo>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微软雅黑 Light" panose="020B0502040204020203" pitchFamily="34" charset="-122"/>
              </a:endParaRPr>
            </a:p>
          </p:txBody>
        </p:sp>
        <p:sp>
          <p:nvSpPr>
            <p:cNvPr id="13" name="Freeform 65"/>
            <p:cNvSpPr>
              <a:spLocks/>
            </p:cNvSpPr>
            <p:nvPr/>
          </p:nvSpPr>
          <p:spPr bwMode="auto">
            <a:xfrm>
              <a:off x="4997432" y="-1495067"/>
              <a:ext cx="7135407" cy="580080"/>
            </a:xfrm>
            <a:custGeom>
              <a:avLst/>
              <a:gdLst>
                <a:gd name="T0" fmla="*/ 4104 w 4104"/>
                <a:gd name="T1" fmla="*/ 0 h 770"/>
                <a:gd name="T2" fmla="*/ 3893 w 4104"/>
                <a:gd name="T3" fmla="*/ 385 h 770"/>
                <a:gd name="T4" fmla="*/ 4104 w 4104"/>
                <a:gd name="T5" fmla="*/ 770 h 770"/>
                <a:gd name="T6" fmla="*/ 0 w 4104"/>
                <a:gd name="T7" fmla="*/ 770 h 770"/>
                <a:gd name="T8" fmla="*/ 0 w 4104"/>
                <a:gd name="T9" fmla="*/ 0 h 770"/>
                <a:gd name="T10" fmla="*/ 4104 w 4104"/>
                <a:gd name="T11" fmla="*/ 0 h 770"/>
              </a:gdLst>
              <a:ahLst/>
              <a:cxnLst>
                <a:cxn ang="0">
                  <a:pos x="T0" y="T1"/>
                </a:cxn>
                <a:cxn ang="0">
                  <a:pos x="T2" y="T3"/>
                </a:cxn>
                <a:cxn ang="0">
                  <a:pos x="T4" y="T5"/>
                </a:cxn>
                <a:cxn ang="0">
                  <a:pos x="T6" y="T7"/>
                </a:cxn>
                <a:cxn ang="0">
                  <a:pos x="T8" y="T9"/>
                </a:cxn>
                <a:cxn ang="0">
                  <a:pos x="T10" y="T11"/>
                </a:cxn>
              </a:cxnLst>
              <a:rect l="0" t="0" r="r" b="b"/>
              <a:pathLst>
                <a:path w="4104" h="770">
                  <a:moveTo>
                    <a:pt x="4104" y="0"/>
                  </a:moveTo>
                  <a:lnTo>
                    <a:pt x="3893" y="385"/>
                  </a:lnTo>
                  <a:lnTo>
                    <a:pt x="4104" y="770"/>
                  </a:lnTo>
                  <a:lnTo>
                    <a:pt x="0" y="770"/>
                  </a:lnTo>
                  <a:lnTo>
                    <a:pt x="0" y="0"/>
                  </a:lnTo>
                  <a:lnTo>
                    <a:pt x="41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微软雅黑 Light" panose="020B0502040204020203" pitchFamily="34" charset="-122"/>
              </a:endParaRPr>
            </a:p>
          </p:txBody>
        </p:sp>
        <p:sp>
          <p:nvSpPr>
            <p:cNvPr id="14" name="矩形 13"/>
            <p:cNvSpPr/>
            <p:nvPr/>
          </p:nvSpPr>
          <p:spPr>
            <a:xfrm>
              <a:off x="5129461" y="-1389413"/>
              <a:ext cx="6634663" cy="1466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1790700" algn="l"/>
                </a:tabLst>
              </a:pPr>
              <a:endParaRPr lang="zh-CN" altLang="zh-CN" sz="1600" b="1" spc="300" dirty="0">
                <a:latin typeface="微软雅黑 Light" panose="020B0502040204020203" pitchFamily="34" charset="-122"/>
                <a:ea typeface="微软雅黑 Light" panose="020B0502040204020203" pitchFamily="34" charset="-122"/>
                <a:cs typeface="Arial Unicode MS" panose="020B0604020202020204" pitchFamily="34" charset="-122"/>
              </a:endParaRPr>
            </a:p>
          </p:txBody>
        </p:sp>
      </p:grpSp>
      <p:sp>
        <p:nvSpPr>
          <p:cNvPr id="38" name="矩形 37"/>
          <p:cNvSpPr/>
          <p:nvPr/>
        </p:nvSpPr>
        <p:spPr>
          <a:xfrm>
            <a:off x="2636255" y="2316935"/>
            <a:ext cx="4572000" cy="646331"/>
          </a:xfrm>
          <a:prstGeom prst="rect">
            <a:avLst/>
          </a:prstGeom>
        </p:spPr>
        <p:txBody>
          <a:bodyPr>
            <a:spAutoFit/>
          </a:bodyPr>
          <a:lstStyle/>
          <a:p>
            <a:r>
              <a:rPr lang="zh-CN" altLang="en-US" dirty="0">
                <a:ea typeface="微软雅黑 Light" panose="020B0502040204020203" pitchFamily="34" charset="-122"/>
              </a:rPr>
              <a:t>     不会游泳的人，千万不要单独在水边玩耍；没有大人的监护，不要和伙伴们玩水。</a:t>
            </a:r>
          </a:p>
        </p:txBody>
      </p:sp>
      <p:pic>
        <p:nvPicPr>
          <p:cNvPr id="40" name="Picture 8"/>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6255083"/>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barn(inVertical)">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fill="hold"/>
                                        <p:tgtEl>
                                          <p:spTgt spid="7"/>
                                        </p:tgtEl>
                                        <p:attrNameLst>
                                          <p:attrName>ppt_x</p:attrName>
                                        </p:attrNameLst>
                                      </p:cBhvr>
                                      <p:tavLst>
                                        <p:tav tm="0">
                                          <p:val>
                                            <p:strVal val="1+#ppt_w/2"/>
                                          </p:val>
                                        </p:tav>
                                        <p:tav tm="100000">
                                          <p:val>
                                            <p:strVal val="#ppt_x"/>
                                          </p:val>
                                        </p:tav>
                                      </p:tavLst>
                                    </p:anim>
                                    <p:anim calcmode="lin" valueType="num">
                                      <p:cBhvr additive="base">
                                        <p:cTn id="35"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nodeType="clickEffect">
                                  <p:stCondLst>
                                    <p:cond delay="0"/>
                                  </p:stCondLst>
                                  <p:iterate type="lt">
                                    <p:tmPct val="10000"/>
                                  </p:iterate>
                                  <p:childTnLst>
                                    <p:set>
                                      <p:cBhvr>
                                        <p:cTn id="39" dur="1" fill="hold">
                                          <p:stCondLst>
                                            <p:cond delay="0"/>
                                          </p:stCondLst>
                                        </p:cTn>
                                        <p:tgtEl>
                                          <p:spTgt spid="38">
                                            <p:txEl>
                                              <p:pRg st="0" end="0"/>
                                            </p:txEl>
                                          </p:spTgt>
                                        </p:tgtEl>
                                        <p:attrNameLst>
                                          <p:attrName>style.visibility</p:attrName>
                                        </p:attrNameLst>
                                      </p:cBhvr>
                                      <p:to>
                                        <p:strVal val="visible"/>
                                      </p:to>
                                    </p:set>
                                    <p:anim calcmode="lin" valueType="num">
                                      <p:cBhvr>
                                        <p:cTn id="40" dur="500" fill="hold"/>
                                        <p:tgtEl>
                                          <p:spTgt spid="3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8">
                                            <p:txEl>
                                              <p:pRg st="0" end="0"/>
                                            </p:txEl>
                                          </p:spTgt>
                                        </p:tgtEl>
                                        <p:attrNameLst>
                                          <p:attrName>ppt_y</p:attrName>
                                        </p:attrNameLst>
                                      </p:cBhvr>
                                      <p:tavLst>
                                        <p:tav tm="0">
                                          <p:val>
                                            <p:strVal val="#ppt_y"/>
                                          </p:val>
                                        </p:tav>
                                        <p:tav tm="100000">
                                          <p:val>
                                            <p:strVal val="#ppt_y"/>
                                          </p:val>
                                        </p:tav>
                                      </p:tavLst>
                                    </p:anim>
                                    <p:anim calcmode="lin" valueType="num">
                                      <p:cBhvr>
                                        <p:cTn id="42" dur="500" fill="hold"/>
                                        <p:tgtEl>
                                          <p:spTgt spid="3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325393" y="1163324"/>
            <a:ext cx="3038695" cy="1193872"/>
            <a:chOff x="2876550" y="1019175"/>
            <a:chExt cx="1478282" cy="504825"/>
          </a:xfrm>
        </p:grpSpPr>
        <p:sp>
          <p:nvSpPr>
            <p:cNvPr id="15" name="椭圆 14"/>
            <p:cNvSpPr/>
            <p:nvPr/>
          </p:nvSpPr>
          <p:spPr>
            <a:xfrm>
              <a:off x="2900049" y="1252746"/>
              <a:ext cx="93263" cy="93263"/>
            </a:xfrm>
            <a:prstGeom prst="ellipse">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nvGrpSpPr>
            <p:cNvPr id="16" name="组合 15"/>
            <p:cNvGrpSpPr/>
            <p:nvPr/>
          </p:nvGrpSpPr>
          <p:grpSpPr>
            <a:xfrm>
              <a:off x="2876550" y="1019175"/>
              <a:ext cx="1478282" cy="504825"/>
              <a:chOff x="2876550" y="1019175"/>
              <a:chExt cx="1478282" cy="504825"/>
            </a:xfrm>
          </p:grpSpPr>
          <p:sp>
            <p:nvSpPr>
              <p:cNvPr id="17" name="任意多边形 16"/>
              <p:cNvSpPr/>
              <p:nvPr/>
            </p:nvSpPr>
            <p:spPr>
              <a:xfrm>
                <a:off x="2876550" y="1019175"/>
                <a:ext cx="676275" cy="504825"/>
              </a:xfrm>
              <a:custGeom>
                <a:avLst/>
                <a:gdLst>
                  <a:gd name="connsiteX0" fmla="*/ 114300 w 676275"/>
                  <a:gd name="connsiteY0" fmla="*/ 0 h 504825"/>
                  <a:gd name="connsiteX1" fmla="*/ 76200 w 676275"/>
                  <a:gd name="connsiteY1" fmla="*/ 47625 h 504825"/>
                  <a:gd name="connsiteX2" fmla="*/ 47625 w 676275"/>
                  <a:gd name="connsiteY2" fmla="*/ 57150 h 504825"/>
                  <a:gd name="connsiteX3" fmla="*/ 19050 w 676275"/>
                  <a:gd name="connsiteY3" fmla="*/ 114300 h 504825"/>
                  <a:gd name="connsiteX4" fmla="*/ 0 w 676275"/>
                  <a:gd name="connsiteY4" fmla="*/ 142875 h 504825"/>
                  <a:gd name="connsiteX5" fmla="*/ 28575 w 676275"/>
                  <a:gd name="connsiteY5" fmla="*/ 247650 h 504825"/>
                  <a:gd name="connsiteX6" fmla="*/ 57150 w 676275"/>
                  <a:gd name="connsiteY6" fmla="*/ 266700 h 504825"/>
                  <a:gd name="connsiteX7" fmla="*/ 66675 w 676275"/>
                  <a:gd name="connsiteY7" fmla="*/ 295275 h 504825"/>
                  <a:gd name="connsiteX8" fmla="*/ 142875 w 676275"/>
                  <a:gd name="connsiteY8" fmla="*/ 361950 h 504825"/>
                  <a:gd name="connsiteX9" fmla="*/ 171450 w 676275"/>
                  <a:gd name="connsiteY9" fmla="*/ 381000 h 504825"/>
                  <a:gd name="connsiteX10" fmla="*/ 228600 w 676275"/>
                  <a:gd name="connsiteY10" fmla="*/ 400050 h 504825"/>
                  <a:gd name="connsiteX11" fmla="*/ 257175 w 676275"/>
                  <a:gd name="connsiteY11" fmla="*/ 409575 h 504825"/>
                  <a:gd name="connsiteX12" fmla="*/ 314325 w 676275"/>
                  <a:gd name="connsiteY12" fmla="*/ 447675 h 504825"/>
                  <a:gd name="connsiteX13" fmla="*/ 342900 w 676275"/>
                  <a:gd name="connsiteY13" fmla="*/ 457200 h 504825"/>
                  <a:gd name="connsiteX14" fmla="*/ 428625 w 676275"/>
                  <a:gd name="connsiteY14" fmla="*/ 495300 h 504825"/>
                  <a:gd name="connsiteX15" fmla="*/ 495300 w 676275"/>
                  <a:gd name="connsiteY15" fmla="*/ 504825 h 504825"/>
                  <a:gd name="connsiteX16" fmla="*/ 676275 w 676275"/>
                  <a:gd name="connsiteY16" fmla="*/ 49530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6275" h="504825">
                    <a:moveTo>
                      <a:pt x="114300" y="0"/>
                    </a:moveTo>
                    <a:cubicBezTo>
                      <a:pt x="101600" y="15875"/>
                      <a:pt x="91636" y="34394"/>
                      <a:pt x="76200" y="47625"/>
                    </a:cubicBezTo>
                    <a:cubicBezTo>
                      <a:pt x="68577" y="54159"/>
                      <a:pt x="55465" y="50878"/>
                      <a:pt x="47625" y="57150"/>
                    </a:cubicBezTo>
                    <a:cubicBezTo>
                      <a:pt x="24877" y="75348"/>
                      <a:pt x="30554" y="91293"/>
                      <a:pt x="19050" y="114300"/>
                    </a:cubicBezTo>
                    <a:cubicBezTo>
                      <a:pt x="13930" y="124539"/>
                      <a:pt x="6350" y="133350"/>
                      <a:pt x="0" y="142875"/>
                    </a:cubicBezTo>
                    <a:cubicBezTo>
                      <a:pt x="5634" y="187950"/>
                      <a:pt x="-2299" y="216776"/>
                      <a:pt x="28575" y="247650"/>
                    </a:cubicBezTo>
                    <a:cubicBezTo>
                      <a:pt x="36670" y="255745"/>
                      <a:pt x="47625" y="260350"/>
                      <a:pt x="57150" y="266700"/>
                    </a:cubicBezTo>
                    <a:cubicBezTo>
                      <a:pt x="60325" y="276225"/>
                      <a:pt x="62185" y="286295"/>
                      <a:pt x="66675" y="295275"/>
                    </a:cubicBezTo>
                    <a:cubicBezTo>
                      <a:pt x="86519" y="334962"/>
                      <a:pt x="100012" y="333375"/>
                      <a:pt x="142875" y="361950"/>
                    </a:cubicBezTo>
                    <a:cubicBezTo>
                      <a:pt x="152400" y="368300"/>
                      <a:pt x="160590" y="377380"/>
                      <a:pt x="171450" y="381000"/>
                    </a:cubicBezTo>
                    <a:lnTo>
                      <a:pt x="228600" y="400050"/>
                    </a:lnTo>
                    <a:cubicBezTo>
                      <a:pt x="238125" y="403225"/>
                      <a:pt x="248821" y="404006"/>
                      <a:pt x="257175" y="409575"/>
                    </a:cubicBezTo>
                    <a:cubicBezTo>
                      <a:pt x="276225" y="422275"/>
                      <a:pt x="292605" y="440435"/>
                      <a:pt x="314325" y="447675"/>
                    </a:cubicBezTo>
                    <a:cubicBezTo>
                      <a:pt x="323850" y="450850"/>
                      <a:pt x="333920" y="452710"/>
                      <a:pt x="342900" y="457200"/>
                    </a:cubicBezTo>
                    <a:cubicBezTo>
                      <a:pt x="388637" y="480068"/>
                      <a:pt x="359819" y="485471"/>
                      <a:pt x="428625" y="495300"/>
                    </a:cubicBezTo>
                    <a:lnTo>
                      <a:pt x="495300" y="504825"/>
                    </a:lnTo>
                    <a:lnTo>
                      <a:pt x="676275" y="495300"/>
                    </a:lnTo>
                  </a:path>
                </a:pathLst>
              </a:custGeom>
              <a:no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a typeface="微软雅黑 Light" panose="020B0502040204020203" pitchFamily="34" charset="-122"/>
                </a:endParaRPr>
              </a:p>
            </p:txBody>
          </p:sp>
          <p:sp>
            <p:nvSpPr>
              <p:cNvPr id="18" name="任意多边形 17"/>
              <p:cNvSpPr/>
              <p:nvPr/>
            </p:nvSpPr>
            <p:spPr>
              <a:xfrm>
                <a:off x="3550919" y="1346008"/>
                <a:ext cx="803913" cy="170371"/>
              </a:xfrm>
              <a:custGeom>
                <a:avLst/>
                <a:gdLst>
                  <a:gd name="connsiteX0" fmla="*/ 0 w 373380"/>
                  <a:gd name="connsiteY0" fmla="*/ 182924 h 182924"/>
                  <a:gd name="connsiteX1" fmla="*/ 38100 w 373380"/>
                  <a:gd name="connsiteY1" fmla="*/ 175304 h 182924"/>
                  <a:gd name="connsiteX2" fmla="*/ 83820 w 373380"/>
                  <a:gd name="connsiteY2" fmla="*/ 160064 h 182924"/>
                  <a:gd name="connsiteX3" fmla="*/ 175260 w 373380"/>
                  <a:gd name="connsiteY3" fmla="*/ 129584 h 182924"/>
                  <a:gd name="connsiteX4" fmla="*/ 220980 w 373380"/>
                  <a:gd name="connsiteY4" fmla="*/ 106724 h 182924"/>
                  <a:gd name="connsiteX5" fmla="*/ 266700 w 373380"/>
                  <a:gd name="connsiteY5" fmla="*/ 91484 h 182924"/>
                  <a:gd name="connsiteX6" fmla="*/ 327660 w 373380"/>
                  <a:gd name="connsiteY6" fmla="*/ 38144 h 182924"/>
                  <a:gd name="connsiteX7" fmla="*/ 350520 w 373380"/>
                  <a:gd name="connsiteY7" fmla="*/ 22904 h 182924"/>
                  <a:gd name="connsiteX8" fmla="*/ 373380 w 373380"/>
                  <a:gd name="connsiteY8" fmla="*/ 44 h 18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380" h="182924">
                    <a:moveTo>
                      <a:pt x="0" y="182924"/>
                    </a:moveTo>
                    <a:cubicBezTo>
                      <a:pt x="12700" y="180384"/>
                      <a:pt x="25605" y="178712"/>
                      <a:pt x="38100" y="175304"/>
                    </a:cubicBezTo>
                    <a:cubicBezTo>
                      <a:pt x="53598" y="171077"/>
                      <a:pt x="68580" y="165144"/>
                      <a:pt x="83820" y="160064"/>
                    </a:cubicBezTo>
                    <a:lnTo>
                      <a:pt x="175260" y="129584"/>
                    </a:lnTo>
                    <a:cubicBezTo>
                      <a:pt x="258630" y="101794"/>
                      <a:pt x="132350" y="146115"/>
                      <a:pt x="220980" y="106724"/>
                    </a:cubicBezTo>
                    <a:cubicBezTo>
                      <a:pt x="235660" y="100200"/>
                      <a:pt x="266700" y="91484"/>
                      <a:pt x="266700" y="91484"/>
                    </a:cubicBezTo>
                    <a:cubicBezTo>
                      <a:pt x="292100" y="53384"/>
                      <a:pt x="274320" y="73704"/>
                      <a:pt x="327660" y="38144"/>
                    </a:cubicBezTo>
                    <a:lnTo>
                      <a:pt x="350520" y="22904"/>
                    </a:lnTo>
                    <a:cubicBezTo>
                      <a:pt x="367169" y="-2069"/>
                      <a:pt x="356602" y="44"/>
                      <a:pt x="373380" y="44"/>
                    </a:cubicBezTo>
                  </a:path>
                </a:pathLst>
              </a:custGeom>
              <a:no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grpSp>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学生如何防溺水</a:t>
            </a:r>
            <a:r>
              <a:rPr lang="en-US" altLang="zh-CN" sz="2000" b="1" dirty="0">
                <a:ea typeface="微软雅黑 Light" panose="020B0502040204020203" pitchFamily="34" charset="-122"/>
              </a:rPr>
              <a:t>:</a:t>
            </a:r>
            <a:endParaRPr lang="zh-CN" altLang="en-US" sz="2000" b="1" dirty="0">
              <a:ea typeface="微软雅黑 Light" panose="020B0502040204020203" pitchFamily="34" charset="-122"/>
            </a:endParaRPr>
          </a:p>
        </p:txBody>
      </p:sp>
      <p:grpSp>
        <p:nvGrpSpPr>
          <p:cNvPr id="7" name="组合 6"/>
          <p:cNvGrpSpPr/>
          <p:nvPr/>
        </p:nvGrpSpPr>
        <p:grpSpPr>
          <a:xfrm>
            <a:off x="1105266" y="1291662"/>
            <a:ext cx="1440161" cy="677666"/>
            <a:chOff x="-540567" y="484401"/>
            <a:chExt cx="4032447" cy="677666"/>
          </a:xfrm>
          <a:solidFill>
            <a:schemeClr val="tx2">
              <a:lumMod val="60000"/>
              <a:lumOff val="40000"/>
            </a:schemeClr>
          </a:solidFill>
        </p:grpSpPr>
        <p:sp>
          <p:nvSpPr>
            <p:cNvPr id="8" name="矩形 9"/>
            <p:cNvSpPr/>
            <p:nvPr/>
          </p:nvSpPr>
          <p:spPr>
            <a:xfrm>
              <a:off x="-540567" y="484401"/>
              <a:ext cx="3676727" cy="677666"/>
            </a:xfrm>
            <a:custGeom>
              <a:avLst/>
              <a:gdLst/>
              <a:ahLst/>
              <a:cxnLst/>
              <a:rect l="l" t="t" r="r" b="b"/>
              <a:pathLst>
                <a:path w="2510612" h="677666">
                  <a:moveTo>
                    <a:pt x="2351107" y="457402"/>
                  </a:moveTo>
                  <a:cubicBezTo>
                    <a:pt x="2308874" y="457402"/>
                    <a:pt x="2274637" y="491639"/>
                    <a:pt x="2274637" y="533872"/>
                  </a:cubicBezTo>
                  <a:cubicBezTo>
                    <a:pt x="2274637" y="576105"/>
                    <a:pt x="2308874" y="610342"/>
                    <a:pt x="2351107" y="610342"/>
                  </a:cubicBezTo>
                  <a:cubicBezTo>
                    <a:pt x="2393340" y="610342"/>
                    <a:pt x="2427577" y="576105"/>
                    <a:pt x="2427577" y="533872"/>
                  </a:cubicBezTo>
                  <a:cubicBezTo>
                    <a:pt x="2427577" y="491639"/>
                    <a:pt x="2393340" y="457402"/>
                    <a:pt x="2351107" y="457402"/>
                  </a:cubicBezTo>
                  <a:close/>
                  <a:moveTo>
                    <a:pt x="0" y="0"/>
                  </a:moveTo>
                  <a:lnTo>
                    <a:pt x="2161419" y="0"/>
                  </a:lnTo>
                  <a:lnTo>
                    <a:pt x="2510612" y="164335"/>
                  </a:lnTo>
                  <a:lnTo>
                    <a:pt x="2510612" y="677666"/>
                  </a:lnTo>
                  <a:lnTo>
                    <a:pt x="0" y="677666"/>
                  </a:lnTo>
                  <a:close/>
                </a:path>
              </a:pathLst>
            </a:custGeom>
            <a:grpFill/>
            <a:ln>
              <a:solidFill>
                <a:schemeClr val="bg1"/>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9" name="TextBox 8"/>
            <p:cNvSpPr txBox="1"/>
            <p:nvPr/>
          </p:nvSpPr>
          <p:spPr>
            <a:xfrm>
              <a:off x="603234" y="602256"/>
              <a:ext cx="2888646" cy="461665"/>
            </a:xfrm>
            <a:prstGeom prst="rect">
              <a:avLst/>
            </a:prstGeom>
            <a:noFill/>
          </p:spPr>
          <p:txBody>
            <a:bodyPr wrap="square" rtlCol="0">
              <a:spAutoFit/>
            </a:bodyPr>
            <a:lstStyle/>
            <a:p>
              <a:r>
                <a:rPr lang="en-US" altLang="zh-CN" sz="2400" b="1" spc="300" dirty="0">
                  <a:latin typeface="微软雅黑 Light" panose="020B0502040204020203" pitchFamily="34" charset="-122"/>
                  <a:ea typeface="微软雅黑 Light" panose="020B0502040204020203" pitchFamily="34" charset="-122"/>
                  <a:cs typeface="Arial Unicode MS" panose="020B0604020202020204" pitchFamily="34" charset="-122"/>
                </a:rPr>
                <a:t>2</a:t>
              </a:r>
              <a:endParaRPr lang="zh-CN" altLang="zh-CN" sz="2400" b="1" spc="300" dirty="0">
                <a:latin typeface="微软雅黑 Light" panose="020B0502040204020203" pitchFamily="34" charset="-122"/>
                <a:ea typeface="微软雅黑 Light" panose="020B0502040204020203" pitchFamily="34" charset="-122"/>
                <a:cs typeface="Arial Unicode MS" panose="020B0604020202020204" pitchFamily="34" charset="-122"/>
              </a:endParaRPr>
            </a:p>
          </p:txBody>
        </p:sp>
      </p:grpSp>
      <p:grpSp>
        <p:nvGrpSpPr>
          <p:cNvPr id="11" name="组合 10"/>
          <p:cNvGrpSpPr/>
          <p:nvPr/>
        </p:nvGrpSpPr>
        <p:grpSpPr>
          <a:xfrm>
            <a:off x="3244453" y="1871182"/>
            <a:ext cx="5342309" cy="2150382"/>
            <a:chOff x="3923929" y="1346010"/>
            <a:chExt cx="4565078" cy="1762068"/>
          </a:xfrm>
        </p:grpSpPr>
        <p:sp>
          <p:nvSpPr>
            <p:cNvPr id="12" name="矩形 11"/>
            <p:cNvSpPr/>
            <p:nvPr/>
          </p:nvSpPr>
          <p:spPr>
            <a:xfrm>
              <a:off x="3981075" y="1563638"/>
              <a:ext cx="4507931" cy="30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rPr>
                <a:t>单击添加文字内容单击添加文字内容</a:t>
              </a:r>
            </a:p>
          </p:txBody>
        </p:sp>
        <p:sp>
          <p:nvSpPr>
            <p:cNvPr id="13" name="矩形 12"/>
            <p:cNvSpPr/>
            <p:nvPr/>
          </p:nvSpPr>
          <p:spPr>
            <a:xfrm>
              <a:off x="3923929" y="1346010"/>
              <a:ext cx="4565078" cy="1762068"/>
            </a:xfrm>
            <a:prstGeom prst="rect">
              <a:avLst/>
            </a:prstGeom>
            <a:solidFill>
              <a:srgbClr val="92D050"/>
            </a:solid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sp>
        <p:nvSpPr>
          <p:cNvPr id="22" name="矩形 21"/>
          <p:cNvSpPr/>
          <p:nvPr/>
        </p:nvSpPr>
        <p:spPr>
          <a:xfrm>
            <a:off x="3887925" y="2069210"/>
            <a:ext cx="4304187" cy="1754326"/>
          </a:xfrm>
          <a:prstGeom prst="rect">
            <a:avLst/>
          </a:prstGeom>
        </p:spPr>
        <p:txBody>
          <a:bodyPr wrap="square">
            <a:spAutoFit/>
          </a:bodyPr>
          <a:lstStyle/>
          <a:p>
            <a:r>
              <a:rPr lang="zh-CN" altLang="en-US" dirty="0">
                <a:ea typeface="微软雅黑 Light" panose="020B0502040204020203" pitchFamily="34" charset="-122"/>
              </a:rPr>
              <a:t>       游泳前应做全身运动，充分活动关节，放松肌肉，以免下水后发生抽筋、扭伤等事故。如果发生抽筋，要镇静，不要慌乱，边呼喊边自救。常见的是小腿抽筋，这时应做仰泳姿势，用手扳住脚趾，小腿用力前蹬，奋力向浅水区或岸边靠近。</a:t>
            </a:r>
          </a:p>
        </p:txBody>
      </p:sp>
      <p:pic>
        <p:nvPicPr>
          <p:cNvPr id="23"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9727225"/>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arn(inVertic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2" presetClass="entr" presetSubtype="8"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par>
                                <p:cTn id="34" presetID="22" presetClass="entr" presetSubtype="8" fill="hold" nodeType="withEffect">
                                  <p:stCondLst>
                                    <p:cond delay="30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12" presetClass="entr" presetSubtype="8"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1000"/>
                                        <p:tgtEl>
                                          <p:spTgt spid="11"/>
                                        </p:tgtEl>
                                        <p:attrNameLst>
                                          <p:attrName>ppt_x</p:attrName>
                                        </p:attrNameLst>
                                      </p:cBhvr>
                                      <p:tavLst>
                                        <p:tav tm="0">
                                          <p:val>
                                            <p:strVal val="#ppt_x-#ppt_w*1.125000"/>
                                          </p:val>
                                        </p:tav>
                                        <p:tav tm="100000">
                                          <p:val>
                                            <p:strVal val="#ppt_x"/>
                                          </p:val>
                                        </p:tav>
                                      </p:tavLst>
                                    </p:anim>
                                    <p:animEffect transition="in" filter="wipe(right)">
                                      <p:cBhvr>
                                        <p:cTn id="40" dur="10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41" presetClass="entr" presetSubtype="0" fill="hold" nodeType="clickEffect">
                                  <p:stCondLst>
                                    <p:cond delay="0"/>
                                  </p:stCondLst>
                                  <p:iterate type="lt">
                                    <p:tmPct val="10000"/>
                                  </p:iterate>
                                  <p:childTnLst>
                                    <p:set>
                                      <p:cBhvr>
                                        <p:cTn id="44" dur="1" fill="hold">
                                          <p:stCondLst>
                                            <p:cond delay="0"/>
                                          </p:stCondLst>
                                        </p:cTn>
                                        <p:tgtEl>
                                          <p:spTgt spid="22">
                                            <p:txEl>
                                              <p:pRg st="0" end="0"/>
                                            </p:txEl>
                                          </p:spTgt>
                                        </p:tgtEl>
                                        <p:attrNameLst>
                                          <p:attrName>style.visibility</p:attrName>
                                        </p:attrNameLst>
                                      </p:cBhvr>
                                      <p:to>
                                        <p:strVal val="visible"/>
                                      </p:to>
                                    </p:set>
                                    <p:anim calcmode="lin" valueType="num">
                                      <p:cBhvr>
                                        <p:cTn id="45" dur="500" fill="hold"/>
                                        <p:tgtEl>
                                          <p:spTgt spid="2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2">
                                            <p:txEl>
                                              <p:pRg st="0" end="0"/>
                                            </p:txEl>
                                          </p:spTgt>
                                        </p:tgtEl>
                                        <p:attrNameLst>
                                          <p:attrName>ppt_y</p:attrName>
                                        </p:attrNameLst>
                                      </p:cBhvr>
                                      <p:tavLst>
                                        <p:tav tm="0">
                                          <p:val>
                                            <p:strVal val="#ppt_y"/>
                                          </p:val>
                                        </p:tav>
                                        <p:tav tm="100000">
                                          <p:val>
                                            <p:strVal val="#ppt_y"/>
                                          </p:val>
                                        </p:tav>
                                      </p:tavLst>
                                    </p:anim>
                                    <p:anim calcmode="lin" valueType="num">
                                      <p:cBhvr>
                                        <p:cTn id="47" dur="500" fill="hold"/>
                                        <p:tgtEl>
                                          <p:spTgt spid="2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学生如何防溺水</a:t>
            </a:r>
            <a:r>
              <a:rPr lang="en-US" altLang="zh-CN" sz="2000" b="1" dirty="0">
                <a:ea typeface="微软雅黑 Light" panose="020B0502040204020203" pitchFamily="34" charset="-122"/>
              </a:rPr>
              <a:t>:</a:t>
            </a:r>
            <a:endParaRPr lang="zh-CN" altLang="en-US" sz="2000" b="1" dirty="0">
              <a:ea typeface="微软雅黑 Light" panose="020B0502040204020203" pitchFamily="34" charset="-122"/>
            </a:endParaRPr>
          </a:p>
        </p:txBody>
      </p:sp>
      <p:sp>
        <p:nvSpPr>
          <p:cNvPr id="64" name="矩形 63"/>
          <p:cNvSpPr/>
          <p:nvPr/>
        </p:nvSpPr>
        <p:spPr>
          <a:xfrm>
            <a:off x="2520055" y="2301743"/>
            <a:ext cx="20279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rPr>
              <a:t>单击添加文字</a:t>
            </a:r>
          </a:p>
        </p:txBody>
      </p:sp>
      <p:grpSp>
        <p:nvGrpSpPr>
          <p:cNvPr id="65" name="组合 64"/>
          <p:cNvGrpSpPr/>
          <p:nvPr/>
        </p:nvGrpSpPr>
        <p:grpSpPr>
          <a:xfrm>
            <a:off x="5868144" y="1615678"/>
            <a:ext cx="1224136" cy="711518"/>
            <a:chOff x="2200275" y="371475"/>
            <a:chExt cx="648072" cy="485775"/>
          </a:xfrm>
        </p:grpSpPr>
        <p:sp>
          <p:nvSpPr>
            <p:cNvPr id="66" name="任意多边形 65"/>
            <p:cNvSpPr/>
            <p:nvPr/>
          </p:nvSpPr>
          <p:spPr>
            <a:xfrm flipH="1">
              <a:off x="2200275" y="371475"/>
              <a:ext cx="648072" cy="485775"/>
            </a:xfrm>
            <a:custGeom>
              <a:avLst/>
              <a:gdLst/>
              <a:ahLst/>
              <a:cxnLst/>
              <a:rect l="l" t="t" r="r" b="b"/>
              <a:pathLst>
                <a:path w="1504950" h="485775">
                  <a:moveTo>
                    <a:pt x="1365993" y="164427"/>
                  </a:moveTo>
                  <a:cubicBezTo>
                    <a:pt x="1327538" y="164427"/>
                    <a:pt x="1296364" y="195601"/>
                    <a:pt x="1296364" y="234056"/>
                  </a:cubicBezTo>
                  <a:cubicBezTo>
                    <a:pt x="1296364" y="272511"/>
                    <a:pt x="1327538" y="303685"/>
                    <a:pt x="1365993" y="303685"/>
                  </a:cubicBezTo>
                  <a:cubicBezTo>
                    <a:pt x="1404448" y="303685"/>
                    <a:pt x="1435622" y="272511"/>
                    <a:pt x="1435622" y="234056"/>
                  </a:cubicBezTo>
                  <a:cubicBezTo>
                    <a:pt x="1435622" y="195601"/>
                    <a:pt x="1404448" y="164427"/>
                    <a:pt x="1365993" y="164427"/>
                  </a:cubicBezTo>
                  <a:close/>
                  <a:moveTo>
                    <a:pt x="0" y="0"/>
                  </a:moveTo>
                  <a:lnTo>
                    <a:pt x="1381125" y="19050"/>
                  </a:lnTo>
                  <a:lnTo>
                    <a:pt x="1504950" y="209550"/>
                  </a:lnTo>
                  <a:lnTo>
                    <a:pt x="1314450" y="485775"/>
                  </a:lnTo>
                  <a:lnTo>
                    <a:pt x="0" y="485775"/>
                  </a:lnTo>
                  <a:close/>
                </a:path>
              </a:pathLst>
            </a:custGeom>
            <a:solidFill>
              <a:srgbClr val="92D050"/>
            </a:solidFill>
            <a:ln>
              <a:solidFill>
                <a:schemeClr val="bg1"/>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67" name="矩形 66"/>
            <p:cNvSpPr/>
            <p:nvPr/>
          </p:nvSpPr>
          <p:spPr>
            <a:xfrm>
              <a:off x="2429006" y="396652"/>
              <a:ext cx="304976" cy="35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spc="300" dirty="0">
                  <a:latin typeface="微软雅黑 Light" panose="020B0502040204020203" pitchFamily="34" charset="-122"/>
                  <a:ea typeface="微软雅黑 Light" panose="020B0502040204020203" pitchFamily="34" charset="-122"/>
                  <a:cs typeface="Arial Unicode MS" panose="020B0604020202020204" pitchFamily="34" charset="-122"/>
                </a:rPr>
                <a:t>3</a:t>
              </a:r>
              <a:endParaRPr lang="zh-CN" altLang="en-US" sz="2800" b="1" spc="300" dirty="0">
                <a:latin typeface="微软雅黑 Light" panose="020B0502040204020203" pitchFamily="34" charset="-122"/>
                <a:ea typeface="微软雅黑 Light" panose="020B0502040204020203" pitchFamily="34" charset="-122"/>
                <a:cs typeface="Arial Unicode MS" panose="020B0604020202020204" pitchFamily="34" charset="-122"/>
              </a:endParaRPr>
            </a:p>
          </p:txBody>
        </p:sp>
      </p:grpSp>
      <p:grpSp>
        <p:nvGrpSpPr>
          <p:cNvPr id="69" name="组合 68"/>
          <p:cNvGrpSpPr/>
          <p:nvPr/>
        </p:nvGrpSpPr>
        <p:grpSpPr>
          <a:xfrm rot="11063851">
            <a:off x="4532847" y="1950412"/>
            <a:ext cx="1489730" cy="431800"/>
            <a:chOff x="3557880" y="393700"/>
            <a:chExt cx="2041280" cy="431800"/>
          </a:xfrm>
        </p:grpSpPr>
        <p:sp>
          <p:nvSpPr>
            <p:cNvPr id="70" name="任意多边形 69"/>
            <p:cNvSpPr/>
            <p:nvPr/>
          </p:nvSpPr>
          <p:spPr>
            <a:xfrm>
              <a:off x="3557880" y="393700"/>
              <a:ext cx="963320" cy="431800"/>
            </a:xfrm>
            <a:custGeom>
              <a:avLst/>
              <a:gdLst>
                <a:gd name="connsiteX0" fmla="*/ 17170 w 963320"/>
                <a:gd name="connsiteY0" fmla="*/ 209550 h 431800"/>
                <a:gd name="connsiteX1" fmla="*/ 10820 w 963320"/>
                <a:gd name="connsiteY1" fmla="*/ 323850 h 431800"/>
                <a:gd name="connsiteX2" fmla="*/ 36220 w 963320"/>
                <a:gd name="connsiteY2" fmla="*/ 361950 h 431800"/>
                <a:gd name="connsiteX3" fmla="*/ 48920 w 963320"/>
                <a:gd name="connsiteY3" fmla="*/ 381000 h 431800"/>
                <a:gd name="connsiteX4" fmla="*/ 87020 w 963320"/>
                <a:gd name="connsiteY4" fmla="*/ 400050 h 431800"/>
                <a:gd name="connsiteX5" fmla="*/ 106070 w 963320"/>
                <a:gd name="connsiteY5" fmla="*/ 406400 h 431800"/>
                <a:gd name="connsiteX6" fmla="*/ 125120 w 963320"/>
                <a:gd name="connsiteY6" fmla="*/ 419100 h 431800"/>
                <a:gd name="connsiteX7" fmla="*/ 163220 w 963320"/>
                <a:gd name="connsiteY7" fmla="*/ 431800 h 431800"/>
                <a:gd name="connsiteX8" fmla="*/ 328320 w 963320"/>
                <a:gd name="connsiteY8" fmla="*/ 425450 h 431800"/>
                <a:gd name="connsiteX9" fmla="*/ 347370 w 963320"/>
                <a:gd name="connsiteY9" fmla="*/ 419100 h 431800"/>
                <a:gd name="connsiteX10" fmla="*/ 404520 w 963320"/>
                <a:gd name="connsiteY10" fmla="*/ 374650 h 431800"/>
                <a:gd name="connsiteX11" fmla="*/ 423570 w 963320"/>
                <a:gd name="connsiteY11" fmla="*/ 361950 h 431800"/>
                <a:gd name="connsiteX12" fmla="*/ 448970 w 963320"/>
                <a:gd name="connsiteY12" fmla="*/ 323850 h 431800"/>
                <a:gd name="connsiteX13" fmla="*/ 487070 w 963320"/>
                <a:gd name="connsiteY13" fmla="*/ 292100 h 431800"/>
                <a:gd name="connsiteX14" fmla="*/ 493420 w 963320"/>
                <a:gd name="connsiteY14" fmla="*/ 273050 h 431800"/>
                <a:gd name="connsiteX15" fmla="*/ 531520 w 963320"/>
                <a:gd name="connsiteY15" fmla="*/ 234950 h 431800"/>
                <a:gd name="connsiteX16" fmla="*/ 550570 w 963320"/>
                <a:gd name="connsiteY16" fmla="*/ 215900 h 431800"/>
                <a:gd name="connsiteX17" fmla="*/ 595020 w 963320"/>
                <a:gd name="connsiteY17" fmla="*/ 165100 h 431800"/>
                <a:gd name="connsiteX18" fmla="*/ 601370 w 963320"/>
                <a:gd name="connsiteY18" fmla="*/ 146050 h 431800"/>
                <a:gd name="connsiteX19" fmla="*/ 645820 w 963320"/>
                <a:gd name="connsiteY19" fmla="*/ 88900 h 431800"/>
                <a:gd name="connsiteX20" fmla="*/ 664870 w 963320"/>
                <a:gd name="connsiteY20" fmla="*/ 76200 h 431800"/>
                <a:gd name="connsiteX21" fmla="*/ 677570 w 963320"/>
                <a:gd name="connsiteY21" fmla="*/ 57150 h 431800"/>
                <a:gd name="connsiteX22" fmla="*/ 696620 w 963320"/>
                <a:gd name="connsiteY22" fmla="*/ 50800 h 431800"/>
                <a:gd name="connsiteX23" fmla="*/ 722020 w 963320"/>
                <a:gd name="connsiteY23" fmla="*/ 38100 h 431800"/>
                <a:gd name="connsiteX24" fmla="*/ 741070 w 963320"/>
                <a:gd name="connsiteY24" fmla="*/ 31750 h 431800"/>
                <a:gd name="connsiteX25" fmla="*/ 798220 w 963320"/>
                <a:gd name="connsiteY25" fmla="*/ 19050 h 431800"/>
                <a:gd name="connsiteX26" fmla="*/ 836320 w 963320"/>
                <a:gd name="connsiteY26" fmla="*/ 12700 h 431800"/>
                <a:gd name="connsiteX27" fmla="*/ 963320 w 963320"/>
                <a:gd name="connsiteY27" fmla="*/ 0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63320" h="431800">
                  <a:moveTo>
                    <a:pt x="17170" y="209550"/>
                  </a:moveTo>
                  <a:cubicBezTo>
                    <a:pt x="-1422" y="256031"/>
                    <a:pt x="-6954" y="256309"/>
                    <a:pt x="10820" y="323850"/>
                  </a:cubicBezTo>
                  <a:cubicBezTo>
                    <a:pt x="14704" y="338611"/>
                    <a:pt x="27753" y="349250"/>
                    <a:pt x="36220" y="361950"/>
                  </a:cubicBezTo>
                  <a:cubicBezTo>
                    <a:pt x="40453" y="368300"/>
                    <a:pt x="41680" y="378587"/>
                    <a:pt x="48920" y="381000"/>
                  </a:cubicBezTo>
                  <a:cubicBezTo>
                    <a:pt x="96803" y="396961"/>
                    <a:pt x="37781" y="375431"/>
                    <a:pt x="87020" y="400050"/>
                  </a:cubicBezTo>
                  <a:cubicBezTo>
                    <a:pt x="93007" y="403043"/>
                    <a:pt x="100083" y="403407"/>
                    <a:pt x="106070" y="406400"/>
                  </a:cubicBezTo>
                  <a:cubicBezTo>
                    <a:pt x="112896" y="409813"/>
                    <a:pt x="118146" y="416000"/>
                    <a:pt x="125120" y="419100"/>
                  </a:cubicBezTo>
                  <a:cubicBezTo>
                    <a:pt x="137353" y="424537"/>
                    <a:pt x="163220" y="431800"/>
                    <a:pt x="163220" y="431800"/>
                  </a:cubicBezTo>
                  <a:cubicBezTo>
                    <a:pt x="218253" y="429683"/>
                    <a:pt x="273376" y="429239"/>
                    <a:pt x="328320" y="425450"/>
                  </a:cubicBezTo>
                  <a:cubicBezTo>
                    <a:pt x="334998" y="424989"/>
                    <a:pt x="341519" y="422351"/>
                    <a:pt x="347370" y="419100"/>
                  </a:cubicBezTo>
                  <a:cubicBezTo>
                    <a:pt x="405147" y="387002"/>
                    <a:pt x="367496" y="405503"/>
                    <a:pt x="404520" y="374650"/>
                  </a:cubicBezTo>
                  <a:cubicBezTo>
                    <a:pt x="410383" y="369764"/>
                    <a:pt x="417220" y="366183"/>
                    <a:pt x="423570" y="361950"/>
                  </a:cubicBezTo>
                  <a:cubicBezTo>
                    <a:pt x="432037" y="349250"/>
                    <a:pt x="436270" y="332317"/>
                    <a:pt x="448970" y="323850"/>
                  </a:cubicBezTo>
                  <a:cubicBezTo>
                    <a:pt x="475492" y="306169"/>
                    <a:pt x="462624" y="316546"/>
                    <a:pt x="487070" y="292100"/>
                  </a:cubicBezTo>
                  <a:cubicBezTo>
                    <a:pt x="489187" y="285750"/>
                    <a:pt x="489311" y="278334"/>
                    <a:pt x="493420" y="273050"/>
                  </a:cubicBezTo>
                  <a:cubicBezTo>
                    <a:pt x="504447" y="258873"/>
                    <a:pt x="518820" y="247650"/>
                    <a:pt x="531520" y="234950"/>
                  </a:cubicBezTo>
                  <a:cubicBezTo>
                    <a:pt x="537870" y="228600"/>
                    <a:pt x="545589" y="223372"/>
                    <a:pt x="550570" y="215900"/>
                  </a:cubicBezTo>
                  <a:cubicBezTo>
                    <a:pt x="580203" y="171450"/>
                    <a:pt x="563270" y="186267"/>
                    <a:pt x="595020" y="165100"/>
                  </a:cubicBezTo>
                  <a:cubicBezTo>
                    <a:pt x="597137" y="158750"/>
                    <a:pt x="598119" y="151901"/>
                    <a:pt x="601370" y="146050"/>
                  </a:cubicBezTo>
                  <a:cubicBezTo>
                    <a:pt x="613577" y="124077"/>
                    <a:pt x="626670" y="104859"/>
                    <a:pt x="645820" y="88900"/>
                  </a:cubicBezTo>
                  <a:cubicBezTo>
                    <a:pt x="651683" y="84014"/>
                    <a:pt x="658520" y="80433"/>
                    <a:pt x="664870" y="76200"/>
                  </a:cubicBezTo>
                  <a:cubicBezTo>
                    <a:pt x="669103" y="69850"/>
                    <a:pt x="671611" y="61918"/>
                    <a:pt x="677570" y="57150"/>
                  </a:cubicBezTo>
                  <a:cubicBezTo>
                    <a:pt x="682797" y="52969"/>
                    <a:pt x="690468" y="53437"/>
                    <a:pt x="696620" y="50800"/>
                  </a:cubicBezTo>
                  <a:cubicBezTo>
                    <a:pt x="705321" y="47071"/>
                    <a:pt x="713319" y="41829"/>
                    <a:pt x="722020" y="38100"/>
                  </a:cubicBezTo>
                  <a:cubicBezTo>
                    <a:pt x="728172" y="35463"/>
                    <a:pt x="734634" y="33589"/>
                    <a:pt x="741070" y="31750"/>
                  </a:cubicBezTo>
                  <a:cubicBezTo>
                    <a:pt x="758906" y="26654"/>
                    <a:pt x="780215" y="22324"/>
                    <a:pt x="798220" y="19050"/>
                  </a:cubicBezTo>
                  <a:cubicBezTo>
                    <a:pt x="810888" y="16747"/>
                    <a:pt x="823486" y="13727"/>
                    <a:pt x="836320" y="12700"/>
                  </a:cubicBezTo>
                  <a:cubicBezTo>
                    <a:pt x="963637" y="2515"/>
                    <a:pt x="928220" y="35100"/>
                    <a:pt x="963320" y="0"/>
                  </a:cubicBezTo>
                </a:path>
              </a:pathLst>
            </a:custGeom>
            <a:ln>
              <a:solidFill>
                <a:srgbClr val="92D050"/>
              </a:solidFill>
              <a:prstDash val="dash"/>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ea typeface="微软雅黑 Light" panose="020B0502040204020203" pitchFamily="34" charset="-122"/>
              </a:endParaRPr>
            </a:p>
          </p:txBody>
        </p:sp>
        <p:sp>
          <p:nvSpPr>
            <p:cNvPr id="71" name="椭圆 70"/>
            <p:cNvSpPr/>
            <p:nvPr/>
          </p:nvSpPr>
          <p:spPr>
            <a:xfrm>
              <a:off x="4142022" y="436910"/>
              <a:ext cx="93263" cy="93263"/>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72" name="任意多边形 71"/>
            <p:cNvSpPr/>
            <p:nvPr/>
          </p:nvSpPr>
          <p:spPr>
            <a:xfrm>
              <a:off x="3581398" y="454821"/>
              <a:ext cx="2017762" cy="133350"/>
            </a:xfrm>
            <a:custGeom>
              <a:avLst/>
              <a:gdLst>
                <a:gd name="connsiteX0" fmla="*/ 0 w 2051050"/>
                <a:gd name="connsiteY0" fmla="*/ 152400 h 152400"/>
                <a:gd name="connsiteX1" fmla="*/ 25400 w 2051050"/>
                <a:gd name="connsiteY1" fmla="*/ 120650 h 152400"/>
                <a:gd name="connsiteX2" fmla="*/ 38100 w 2051050"/>
                <a:gd name="connsiteY2" fmla="*/ 101600 h 152400"/>
                <a:gd name="connsiteX3" fmla="*/ 76200 w 2051050"/>
                <a:gd name="connsiteY3" fmla="*/ 82550 h 152400"/>
                <a:gd name="connsiteX4" fmla="*/ 133350 w 2051050"/>
                <a:gd name="connsiteY4" fmla="*/ 50800 h 152400"/>
                <a:gd name="connsiteX5" fmla="*/ 152400 w 2051050"/>
                <a:gd name="connsiteY5" fmla="*/ 38100 h 152400"/>
                <a:gd name="connsiteX6" fmla="*/ 190500 w 2051050"/>
                <a:gd name="connsiteY6" fmla="*/ 25400 h 152400"/>
                <a:gd name="connsiteX7" fmla="*/ 209550 w 2051050"/>
                <a:gd name="connsiteY7" fmla="*/ 19050 h 152400"/>
                <a:gd name="connsiteX8" fmla="*/ 228600 w 2051050"/>
                <a:gd name="connsiteY8" fmla="*/ 12700 h 152400"/>
                <a:gd name="connsiteX9" fmla="*/ 279400 w 2051050"/>
                <a:gd name="connsiteY9" fmla="*/ 0 h 152400"/>
                <a:gd name="connsiteX10" fmla="*/ 641350 w 2051050"/>
                <a:gd name="connsiteY10" fmla="*/ 6350 h 152400"/>
                <a:gd name="connsiteX11" fmla="*/ 679450 w 2051050"/>
                <a:gd name="connsiteY11" fmla="*/ 12700 h 152400"/>
                <a:gd name="connsiteX12" fmla="*/ 742950 w 2051050"/>
                <a:gd name="connsiteY12" fmla="*/ 25400 h 152400"/>
                <a:gd name="connsiteX13" fmla="*/ 806450 w 2051050"/>
                <a:gd name="connsiteY13" fmla="*/ 44450 h 152400"/>
                <a:gd name="connsiteX14" fmla="*/ 863600 w 2051050"/>
                <a:gd name="connsiteY14" fmla="*/ 63500 h 152400"/>
                <a:gd name="connsiteX15" fmla="*/ 882650 w 2051050"/>
                <a:gd name="connsiteY15" fmla="*/ 69850 h 152400"/>
                <a:gd name="connsiteX16" fmla="*/ 958850 w 2051050"/>
                <a:gd name="connsiteY16" fmla="*/ 82550 h 152400"/>
                <a:gd name="connsiteX17" fmla="*/ 1054100 w 2051050"/>
                <a:gd name="connsiteY17" fmla="*/ 88900 h 152400"/>
                <a:gd name="connsiteX18" fmla="*/ 1682750 w 2051050"/>
                <a:gd name="connsiteY18" fmla="*/ 88900 h 152400"/>
                <a:gd name="connsiteX19" fmla="*/ 2051050 w 2051050"/>
                <a:gd name="connsiteY19" fmla="*/ 9525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51050" h="152400">
                  <a:moveTo>
                    <a:pt x="0" y="152400"/>
                  </a:moveTo>
                  <a:cubicBezTo>
                    <a:pt x="8467" y="141817"/>
                    <a:pt x="17268" y="131493"/>
                    <a:pt x="25400" y="120650"/>
                  </a:cubicBezTo>
                  <a:cubicBezTo>
                    <a:pt x="29979" y="114545"/>
                    <a:pt x="32704" y="106996"/>
                    <a:pt x="38100" y="101600"/>
                  </a:cubicBezTo>
                  <a:cubicBezTo>
                    <a:pt x="50410" y="89290"/>
                    <a:pt x="60706" y="87715"/>
                    <a:pt x="76200" y="82550"/>
                  </a:cubicBezTo>
                  <a:cubicBezTo>
                    <a:pt x="135989" y="22761"/>
                    <a:pt x="40111" y="112959"/>
                    <a:pt x="133350" y="50800"/>
                  </a:cubicBezTo>
                  <a:cubicBezTo>
                    <a:pt x="139700" y="46567"/>
                    <a:pt x="145426" y="41200"/>
                    <a:pt x="152400" y="38100"/>
                  </a:cubicBezTo>
                  <a:cubicBezTo>
                    <a:pt x="164633" y="32663"/>
                    <a:pt x="177800" y="29633"/>
                    <a:pt x="190500" y="25400"/>
                  </a:cubicBezTo>
                  <a:lnTo>
                    <a:pt x="209550" y="19050"/>
                  </a:lnTo>
                  <a:cubicBezTo>
                    <a:pt x="215900" y="16933"/>
                    <a:pt x="222036" y="14013"/>
                    <a:pt x="228600" y="12700"/>
                  </a:cubicBezTo>
                  <a:cubicBezTo>
                    <a:pt x="266914" y="5037"/>
                    <a:pt x="250111" y="9763"/>
                    <a:pt x="279400" y="0"/>
                  </a:cubicBezTo>
                  <a:lnTo>
                    <a:pt x="641350" y="6350"/>
                  </a:lnTo>
                  <a:cubicBezTo>
                    <a:pt x="654219" y="6759"/>
                    <a:pt x="666795" y="10327"/>
                    <a:pt x="679450" y="12700"/>
                  </a:cubicBezTo>
                  <a:cubicBezTo>
                    <a:pt x="700666" y="16678"/>
                    <a:pt x="722472" y="18574"/>
                    <a:pt x="742950" y="25400"/>
                  </a:cubicBezTo>
                  <a:cubicBezTo>
                    <a:pt x="877654" y="70301"/>
                    <a:pt x="710482" y="15660"/>
                    <a:pt x="806450" y="44450"/>
                  </a:cubicBezTo>
                  <a:cubicBezTo>
                    <a:pt x="825684" y="50220"/>
                    <a:pt x="844550" y="57150"/>
                    <a:pt x="863600" y="63500"/>
                  </a:cubicBezTo>
                  <a:cubicBezTo>
                    <a:pt x="869950" y="65617"/>
                    <a:pt x="876086" y="68537"/>
                    <a:pt x="882650" y="69850"/>
                  </a:cubicBezTo>
                  <a:cubicBezTo>
                    <a:pt x="910144" y="75349"/>
                    <a:pt x="929970" y="79925"/>
                    <a:pt x="958850" y="82550"/>
                  </a:cubicBezTo>
                  <a:cubicBezTo>
                    <a:pt x="990540" y="85431"/>
                    <a:pt x="1022350" y="86783"/>
                    <a:pt x="1054100" y="88900"/>
                  </a:cubicBezTo>
                  <a:cubicBezTo>
                    <a:pt x="1294841" y="123292"/>
                    <a:pt x="1037995" y="88900"/>
                    <a:pt x="1682750" y="88900"/>
                  </a:cubicBezTo>
                  <a:cubicBezTo>
                    <a:pt x="1805535" y="88900"/>
                    <a:pt x="1928265" y="95250"/>
                    <a:pt x="2051050" y="95250"/>
                  </a:cubicBezTo>
                </a:path>
              </a:pathLst>
            </a:custGeom>
            <a:ln>
              <a:solidFill>
                <a:srgbClr val="92D050"/>
              </a:solidFill>
              <a:prstDash val="dash"/>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ea typeface="微软雅黑 Light" panose="020B0502040204020203" pitchFamily="34" charset="-122"/>
              </a:endParaRPr>
            </a:p>
          </p:txBody>
        </p:sp>
      </p:grpSp>
      <p:sp>
        <p:nvSpPr>
          <p:cNvPr id="73" name="云形 72"/>
          <p:cNvSpPr/>
          <p:nvPr/>
        </p:nvSpPr>
        <p:spPr>
          <a:xfrm>
            <a:off x="1187624" y="1615676"/>
            <a:ext cx="4680520" cy="2756273"/>
          </a:xfrm>
          <a:prstGeom prst="cloud">
            <a:avLst/>
          </a:prstGeom>
          <a:solidFill>
            <a:schemeClr val="accent6">
              <a:lumMod val="75000"/>
            </a:schemeClr>
          </a:solidFill>
          <a:ln w="9525">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74" name="矩形 73"/>
          <p:cNvSpPr/>
          <p:nvPr/>
        </p:nvSpPr>
        <p:spPr>
          <a:xfrm>
            <a:off x="2324505" y="2175775"/>
            <a:ext cx="276679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ea typeface="微软雅黑 Light" panose="020B0502040204020203" pitchFamily="34" charset="-122"/>
              </a:rPr>
              <a:t>  学生参加游泳应结伴集体活动，不可单独游泳，最好要有成人的带领。游泳时间不宜过长，</a:t>
            </a:r>
            <a:r>
              <a:rPr lang="en-US" altLang="zh-CN" sz="1600" dirty="0">
                <a:ea typeface="微软雅黑 Light" panose="020B0502040204020203" pitchFamily="34" charset="-122"/>
              </a:rPr>
              <a:t>20</a:t>
            </a:r>
            <a:r>
              <a:rPr lang="zh-CN" altLang="en-US" sz="1600" dirty="0">
                <a:ea typeface="微软雅黑 Light" panose="020B0502040204020203" pitchFamily="34" charset="-122"/>
              </a:rPr>
              <a:t>到</a:t>
            </a:r>
            <a:r>
              <a:rPr lang="en-US" altLang="zh-CN" sz="1600" dirty="0">
                <a:ea typeface="微软雅黑 Light" panose="020B0502040204020203" pitchFamily="34" charset="-122"/>
              </a:rPr>
              <a:t>30</a:t>
            </a:r>
            <a:r>
              <a:rPr lang="zh-CN" altLang="en-US" sz="1600" dirty="0">
                <a:ea typeface="微软雅黑 Light" panose="020B0502040204020203" pitchFamily="34" charset="-122"/>
              </a:rPr>
              <a:t>分钟应上岸休息一会，每次游泳时间不应超过</a:t>
            </a:r>
            <a:r>
              <a:rPr lang="en-US" altLang="zh-CN" sz="1600" dirty="0">
                <a:ea typeface="微软雅黑 Light" panose="020B0502040204020203" pitchFamily="34" charset="-122"/>
              </a:rPr>
              <a:t>2</a:t>
            </a:r>
            <a:r>
              <a:rPr lang="zh-CN" altLang="en-US" sz="1600" dirty="0">
                <a:ea typeface="微软雅黑 Light" panose="020B0502040204020203" pitchFamily="34" charset="-122"/>
              </a:rPr>
              <a:t>小时。</a:t>
            </a:r>
            <a:endParaRPr lang="zh-CN" altLang="en-US" sz="1600"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endParaRPr>
          </a:p>
        </p:txBody>
      </p:sp>
      <p:pic>
        <p:nvPicPr>
          <p:cNvPr id="27"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5042143"/>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inVertic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12" presetClass="entr" presetSubtype="2"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500"/>
                                        <p:tgtEl>
                                          <p:spTgt spid="65"/>
                                        </p:tgtEl>
                                        <p:attrNameLst>
                                          <p:attrName>ppt_x</p:attrName>
                                        </p:attrNameLst>
                                      </p:cBhvr>
                                      <p:tavLst>
                                        <p:tav tm="0">
                                          <p:val>
                                            <p:strVal val="#ppt_x+#ppt_w*1.125000"/>
                                          </p:val>
                                        </p:tav>
                                        <p:tav tm="100000">
                                          <p:val>
                                            <p:strVal val="#ppt_x"/>
                                          </p:val>
                                        </p:tav>
                                      </p:tavLst>
                                    </p:anim>
                                    <p:animEffect transition="in" filter="wipe(left)">
                                      <p:cBhvr>
                                        <p:cTn id="33" dur="500"/>
                                        <p:tgtEl>
                                          <p:spTgt spid="65"/>
                                        </p:tgtEl>
                                      </p:cBhvr>
                                    </p:animEffect>
                                  </p:childTnLst>
                                </p:cTn>
                              </p:par>
                              <p:par>
                                <p:cTn id="34" presetID="22" presetClass="entr" presetSubtype="2" fill="hold" nodeType="withEffect">
                                  <p:stCondLst>
                                    <p:cond delay="500"/>
                                  </p:stCondLst>
                                  <p:childTnLst>
                                    <p:set>
                                      <p:cBhvr>
                                        <p:cTn id="35" dur="1" fill="hold">
                                          <p:stCondLst>
                                            <p:cond delay="0"/>
                                          </p:stCondLst>
                                        </p:cTn>
                                        <p:tgtEl>
                                          <p:spTgt spid="69"/>
                                        </p:tgtEl>
                                        <p:attrNameLst>
                                          <p:attrName>style.visibility</p:attrName>
                                        </p:attrNameLst>
                                      </p:cBhvr>
                                      <p:to>
                                        <p:strVal val="visible"/>
                                      </p:to>
                                    </p:set>
                                    <p:animEffect transition="in" filter="wipe(right)">
                                      <p:cBhvr>
                                        <p:cTn id="36" dur="500"/>
                                        <p:tgtEl>
                                          <p:spTgt spid="69"/>
                                        </p:tgtEl>
                                      </p:cBhvr>
                                    </p:animEffect>
                                  </p:childTnLst>
                                </p:cTn>
                              </p:par>
                              <p:par>
                                <p:cTn id="37" presetID="53" presetClass="entr" presetSubtype="16" fill="hold" grpId="0" nodeType="withEffect">
                                  <p:stCondLst>
                                    <p:cond delay="170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par>
                                <p:cTn id="42" presetID="6" presetClass="entr" presetSubtype="16" fill="hold" grpId="0" nodeType="withEffect">
                                  <p:stCondLst>
                                    <p:cond delay="1000"/>
                                  </p:stCondLst>
                                  <p:childTnLst>
                                    <p:set>
                                      <p:cBhvr>
                                        <p:cTn id="43" dur="1" fill="hold">
                                          <p:stCondLst>
                                            <p:cond delay="0"/>
                                          </p:stCondLst>
                                        </p:cTn>
                                        <p:tgtEl>
                                          <p:spTgt spid="73"/>
                                        </p:tgtEl>
                                        <p:attrNameLst>
                                          <p:attrName>style.visibility</p:attrName>
                                        </p:attrNameLst>
                                      </p:cBhvr>
                                      <p:to>
                                        <p:strVal val="visible"/>
                                      </p:to>
                                    </p:set>
                                    <p:animEffect transition="in" filter="circle(in)">
                                      <p:cBhvr>
                                        <p:cTn id="44" dur="1200"/>
                                        <p:tgtEl>
                                          <p:spTgt spid="73"/>
                                        </p:tgtEl>
                                      </p:cBhvr>
                                    </p:animEffect>
                                  </p:childTnLst>
                                </p:cTn>
                              </p:par>
                            </p:childTnLst>
                          </p:cTn>
                        </p:par>
                      </p:childTnLst>
                    </p:cTn>
                  </p:par>
                  <p:par>
                    <p:cTn id="45" fill="hold">
                      <p:stCondLst>
                        <p:cond delay="indefinite"/>
                      </p:stCondLst>
                      <p:childTnLst>
                        <p:par>
                          <p:cTn id="46" fill="hold">
                            <p:stCondLst>
                              <p:cond delay="0"/>
                            </p:stCondLst>
                            <p:childTnLst>
                              <p:par>
                                <p:cTn id="47" presetID="56" presetClass="entr" presetSubtype="0" fill="hold" nodeType="clickEffect">
                                  <p:stCondLst>
                                    <p:cond delay="0"/>
                                  </p:stCondLst>
                                  <p:iterate type="lt">
                                    <p:tmPct val="10000"/>
                                  </p:iterate>
                                  <p:childTnLst>
                                    <p:set>
                                      <p:cBhvr>
                                        <p:cTn id="48" dur="1" fill="hold">
                                          <p:stCondLst>
                                            <p:cond delay="0"/>
                                          </p:stCondLst>
                                        </p:cTn>
                                        <p:tgtEl>
                                          <p:spTgt spid="74">
                                            <p:txEl>
                                              <p:pRg st="0" end="0"/>
                                            </p:txEl>
                                          </p:spTgt>
                                        </p:tgtEl>
                                        <p:attrNameLst>
                                          <p:attrName>style.visibility</p:attrName>
                                        </p:attrNameLst>
                                      </p:cBhvr>
                                      <p:to>
                                        <p:strVal val="visible"/>
                                      </p:to>
                                    </p:set>
                                    <p:anim by="(-#ppt_w*2)" calcmode="lin" valueType="num">
                                      <p:cBhvr rctx="PPT">
                                        <p:cTn id="49" dur="250" autoRev="1" fill="hold">
                                          <p:stCondLst>
                                            <p:cond delay="0"/>
                                          </p:stCondLst>
                                        </p:cTn>
                                        <p:tgtEl>
                                          <p:spTgt spid="74">
                                            <p:txEl>
                                              <p:pRg st="0" end="0"/>
                                            </p:txEl>
                                          </p:spTgt>
                                        </p:tgtEl>
                                        <p:attrNameLst>
                                          <p:attrName>ppt_w</p:attrName>
                                        </p:attrNameLst>
                                      </p:cBhvr>
                                    </p:anim>
                                    <p:anim by="(#ppt_w*0.50)" calcmode="lin" valueType="num">
                                      <p:cBhvr>
                                        <p:cTn id="50" dur="250" decel="50000" autoRev="1" fill="hold">
                                          <p:stCondLst>
                                            <p:cond delay="0"/>
                                          </p:stCondLst>
                                        </p:cTn>
                                        <p:tgtEl>
                                          <p:spTgt spid="74">
                                            <p:txEl>
                                              <p:pRg st="0" end="0"/>
                                            </p:txEl>
                                          </p:spTgt>
                                        </p:tgtEl>
                                        <p:attrNameLst>
                                          <p:attrName>ppt_x</p:attrName>
                                        </p:attrNameLst>
                                      </p:cBhvr>
                                    </p:anim>
                                    <p:anim from="(-#ppt_h/2)" to="(#ppt_y)" calcmode="lin" valueType="num">
                                      <p:cBhvr>
                                        <p:cTn id="51" dur="500" fill="hold">
                                          <p:stCondLst>
                                            <p:cond delay="0"/>
                                          </p:stCondLst>
                                        </p:cTn>
                                        <p:tgtEl>
                                          <p:spTgt spid="74">
                                            <p:txEl>
                                              <p:pRg st="0" end="0"/>
                                            </p:txEl>
                                          </p:spTgt>
                                        </p:tgtEl>
                                        <p:attrNameLst>
                                          <p:attrName>ppt_y</p:attrName>
                                        </p:attrNameLst>
                                      </p:cBhvr>
                                    </p:anim>
                                    <p:animRot by="21600000">
                                      <p:cBhvr>
                                        <p:cTn id="52" dur="500" fill="hold">
                                          <p:stCondLst>
                                            <p:cond delay="0"/>
                                          </p:stCondLst>
                                        </p:cTn>
                                        <p:tgtEl>
                                          <p:spTgt spid="74">
                                            <p:txEl>
                                              <p:pRg st="0" end="0"/>
                                            </p:txEl>
                                          </p:spTgt>
                                        </p:tgtEl>
                                        <p:attrNameLst>
                                          <p:attrName>r</p:attrName>
                                        </p:attrNameLst>
                                      </p:cBhvr>
                                    </p:animRot>
                                  </p:childTnLst>
                                </p:cTn>
                              </p:par>
                              <p:par>
                                <p:cTn id="53" presetID="53" presetClass="entr" presetSubtype="16" fill="hold" grpId="0" nodeType="withEffect">
                                  <p:stCondLst>
                                    <p:cond delay="1700"/>
                                  </p:stCondLst>
                                  <p:childTnLst>
                                    <p:set>
                                      <p:cBhvr>
                                        <p:cTn id="54" dur="1" fill="hold">
                                          <p:stCondLst>
                                            <p:cond delay="0"/>
                                          </p:stCondLst>
                                        </p:cTn>
                                        <p:tgtEl>
                                          <p:spTgt spid="74"/>
                                        </p:tgtEl>
                                        <p:attrNameLst>
                                          <p:attrName>style.visibility</p:attrName>
                                        </p:attrNameLst>
                                      </p:cBhvr>
                                      <p:to>
                                        <p:strVal val="visible"/>
                                      </p:to>
                                    </p:set>
                                    <p:anim calcmode="lin" valueType="num">
                                      <p:cBhvr>
                                        <p:cTn id="55" dur="500" fill="hold"/>
                                        <p:tgtEl>
                                          <p:spTgt spid="74"/>
                                        </p:tgtEl>
                                        <p:attrNameLst>
                                          <p:attrName>ppt_w</p:attrName>
                                        </p:attrNameLst>
                                      </p:cBhvr>
                                      <p:tavLst>
                                        <p:tav tm="0">
                                          <p:val>
                                            <p:fltVal val="0"/>
                                          </p:val>
                                        </p:tav>
                                        <p:tav tm="100000">
                                          <p:val>
                                            <p:strVal val="#ppt_w"/>
                                          </p:val>
                                        </p:tav>
                                      </p:tavLst>
                                    </p:anim>
                                    <p:anim calcmode="lin" valueType="num">
                                      <p:cBhvr>
                                        <p:cTn id="56" dur="500" fill="hold"/>
                                        <p:tgtEl>
                                          <p:spTgt spid="74"/>
                                        </p:tgtEl>
                                        <p:attrNameLst>
                                          <p:attrName>ppt_h</p:attrName>
                                        </p:attrNameLst>
                                      </p:cBhvr>
                                      <p:tavLst>
                                        <p:tav tm="0">
                                          <p:val>
                                            <p:fltVal val="0"/>
                                          </p:val>
                                        </p:tav>
                                        <p:tav tm="100000">
                                          <p:val>
                                            <p:strVal val="#ppt_h"/>
                                          </p:val>
                                        </p:tav>
                                      </p:tavLst>
                                    </p:anim>
                                    <p:animEffect transition="in" filter="fade">
                                      <p:cBhvr>
                                        <p:cTn id="5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P spid="64" grpId="0"/>
      <p:bldP spid="73" grpId="0" animBg="1"/>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形标注 23"/>
          <p:cNvSpPr/>
          <p:nvPr/>
        </p:nvSpPr>
        <p:spPr>
          <a:xfrm rot="6070304">
            <a:off x="4850985" y="363996"/>
            <a:ext cx="2839577" cy="4343499"/>
          </a:xfrm>
          <a:prstGeom prst="wedgeEllipseCallout">
            <a:avLst>
              <a:gd name="adj1" fmla="val -8118"/>
              <a:gd name="adj2" fmla="val 59100"/>
            </a:avLst>
          </a:prstGeom>
          <a:solidFill>
            <a:schemeClr val="tx2">
              <a:lumMod val="60000"/>
              <a:lumOff val="40000"/>
            </a:schemeClr>
          </a:solid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2" name="Rectangle 6"/>
          <p:cNvSpPr>
            <a:spLocks noChangeArrowheads="1"/>
          </p:cNvSpPr>
          <p:nvPr/>
        </p:nvSpPr>
        <p:spPr bwMode="auto">
          <a:xfrm>
            <a:off x="-9525" y="4668180"/>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学生如何防溺水</a:t>
            </a:r>
            <a:r>
              <a:rPr lang="en-US" altLang="zh-CN" sz="2000" b="1" dirty="0">
                <a:ea typeface="微软雅黑 Light" panose="020B0502040204020203" pitchFamily="34" charset="-122"/>
              </a:rPr>
              <a:t>:</a:t>
            </a:r>
            <a:endParaRPr lang="zh-CN" altLang="en-US" sz="2000" b="1" dirty="0">
              <a:ea typeface="微软雅黑 Light" panose="020B0502040204020203" pitchFamily="34" charset="-122"/>
            </a:endParaRPr>
          </a:p>
        </p:txBody>
      </p:sp>
      <p:grpSp>
        <p:nvGrpSpPr>
          <p:cNvPr id="13" name="组合 12"/>
          <p:cNvGrpSpPr/>
          <p:nvPr/>
        </p:nvGrpSpPr>
        <p:grpSpPr>
          <a:xfrm>
            <a:off x="1810645" y="2253026"/>
            <a:ext cx="1219200" cy="653143"/>
            <a:chOff x="130629" y="2931886"/>
            <a:chExt cx="1219200" cy="653143"/>
          </a:xfrm>
          <a:solidFill>
            <a:schemeClr val="tx2">
              <a:lumMod val="60000"/>
              <a:lumOff val="40000"/>
            </a:schemeClr>
          </a:solidFill>
        </p:grpSpPr>
        <p:sp>
          <p:nvSpPr>
            <p:cNvPr id="14" name="任意多边形 13"/>
            <p:cNvSpPr/>
            <p:nvPr/>
          </p:nvSpPr>
          <p:spPr>
            <a:xfrm>
              <a:off x="130629" y="2931886"/>
              <a:ext cx="1219200" cy="653143"/>
            </a:xfrm>
            <a:custGeom>
              <a:avLst/>
              <a:gdLst/>
              <a:ahLst/>
              <a:cxnLst/>
              <a:rect l="l" t="t" r="r" b="b"/>
              <a:pathLst>
                <a:path w="1219200" h="653143">
                  <a:moveTo>
                    <a:pt x="1034162" y="429494"/>
                  </a:moveTo>
                  <a:cubicBezTo>
                    <a:pt x="1003514" y="433299"/>
                    <a:pt x="981754" y="461228"/>
                    <a:pt x="985559" y="491875"/>
                  </a:cubicBezTo>
                  <a:cubicBezTo>
                    <a:pt x="989364" y="522523"/>
                    <a:pt x="1017293" y="544283"/>
                    <a:pt x="1047940" y="540478"/>
                  </a:cubicBezTo>
                  <a:cubicBezTo>
                    <a:pt x="1078588" y="536673"/>
                    <a:pt x="1100348" y="508745"/>
                    <a:pt x="1096543" y="478097"/>
                  </a:cubicBezTo>
                  <a:cubicBezTo>
                    <a:pt x="1092738" y="447449"/>
                    <a:pt x="1064810" y="425689"/>
                    <a:pt x="1034162" y="429494"/>
                  </a:cubicBezTo>
                  <a:close/>
                  <a:moveTo>
                    <a:pt x="0" y="0"/>
                  </a:moveTo>
                  <a:lnTo>
                    <a:pt x="914400" y="0"/>
                  </a:lnTo>
                  <a:lnTo>
                    <a:pt x="1219200" y="348343"/>
                  </a:lnTo>
                  <a:lnTo>
                    <a:pt x="1219200" y="653143"/>
                  </a:lnTo>
                  <a:lnTo>
                    <a:pt x="0" y="653143"/>
                  </a:lnTo>
                  <a:lnTo>
                    <a:pt x="0" y="87085"/>
                  </a:lnTo>
                  <a:close/>
                </a:path>
              </a:pathLst>
            </a:custGeom>
            <a:grpFill/>
            <a:ln>
              <a:solidFill>
                <a:schemeClr val="bg1"/>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15" name="矩形 14"/>
            <p:cNvSpPr/>
            <p:nvPr/>
          </p:nvSpPr>
          <p:spPr>
            <a:xfrm flipH="1">
              <a:off x="501900" y="3001632"/>
              <a:ext cx="476658" cy="523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rPr>
                <a:t>4</a:t>
              </a:r>
              <a:endParaRPr lang="zh-CN" altLang="en-US" sz="2800" b="1"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endParaRPr>
            </a:p>
          </p:txBody>
        </p:sp>
      </p:grpSp>
      <p:sp>
        <p:nvSpPr>
          <p:cNvPr id="17" name="矩形 16"/>
          <p:cNvSpPr/>
          <p:nvPr/>
        </p:nvSpPr>
        <p:spPr>
          <a:xfrm>
            <a:off x="4531372" y="1861686"/>
            <a:ext cx="347880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ea typeface="微软雅黑 Light" panose="020B0502040204020203" pitchFamily="34" charset="-122"/>
              </a:rPr>
              <a:t>  学生不宜在太凉的水中游泳，如感觉水温与体温相差较大，应慢慢入水，渐渐适应，并尽量减少次数，减低冷水对身体的刺激。</a:t>
            </a:r>
            <a:endParaRPr lang="zh-CN" altLang="en-US" spc="300" dirty="0">
              <a:latin typeface="微软雅黑 Light" panose="020B0502040204020203" pitchFamily="34" charset="-122"/>
              <a:ea typeface="微软雅黑 Light" panose="020B0502040204020203" pitchFamily="34" charset="-122"/>
              <a:cs typeface="Arial Unicode MS" panose="020B0604020202020204" pitchFamily="34" charset="-122"/>
            </a:endParaRPr>
          </a:p>
        </p:txBody>
      </p:sp>
      <p:grpSp>
        <p:nvGrpSpPr>
          <p:cNvPr id="33" name="组合 32"/>
          <p:cNvGrpSpPr/>
          <p:nvPr/>
        </p:nvGrpSpPr>
        <p:grpSpPr>
          <a:xfrm>
            <a:off x="2832665" y="2063691"/>
            <a:ext cx="1032428" cy="718457"/>
            <a:chOff x="1117600" y="2700019"/>
            <a:chExt cx="1032428" cy="718457"/>
          </a:xfrm>
        </p:grpSpPr>
        <p:sp>
          <p:nvSpPr>
            <p:cNvPr id="34" name="任意多边形 33"/>
            <p:cNvSpPr/>
            <p:nvPr/>
          </p:nvSpPr>
          <p:spPr>
            <a:xfrm>
              <a:off x="1117600" y="2959100"/>
              <a:ext cx="346132" cy="457200"/>
            </a:xfrm>
            <a:custGeom>
              <a:avLst/>
              <a:gdLst>
                <a:gd name="connsiteX0" fmla="*/ 63500 w 323850"/>
                <a:gd name="connsiteY0" fmla="*/ 457200 h 457200"/>
                <a:gd name="connsiteX1" fmla="*/ 31750 w 323850"/>
                <a:gd name="connsiteY1" fmla="*/ 431800 h 457200"/>
                <a:gd name="connsiteX2" fmla="*/ 19050 w 323850"/>
                <a:gd name="connsiteY2" fmla="*/ 393700 h 457200"/>
                <a:gd name="connsiteX3" fmla="*/ 0 w 323850"/>
                <a:gd name="connsiteY3" fmla="*/ 311150 h 457200"/>
                <a:gd name="connsiteX4" fmla="*/ 6350 w 323850"/>
                <a:gd name="connsiteY4" fmla="*/ 146050 h 457200"/>
                <a:gd name="connsiteX5" fmla="*/ 12700 w 323850"/>
                <a:gd name="connsiteY5" fmla="*/ 127000 h 457200"/>
                <a:gd name="connsiteX6" fmla="*/ 25400 w 323850"/>
                <a:gd name="connsiteY6" fmla="*/ 82550 h 457200"/>
                <a:gd name="connsiteX7" fmla="*/ 57150 w 323850"/>
                <a:gd name="connsiteY7" fmla="*/ 44450 h 457200"/>
                <a:gd name="connsiteX8" fmla="*/ 114300 w 323850"/>
                <a:gd name="connsiteY8" fmla="*/ 0 h 457200"/>
                <a:gd name="connsiteX9" fmla="*/ 215900 w 323850"/>
                <a:gd name="connsiteY9" fmla="*/ 6350 h 457200"/>
                <a:gd name="connsiteX10" fmla="*/ 254000 w 323850"/>
                <a:gd name="connsiteY10" fmla="*/ 19050 h 457200"/>
                <a:gd name="connsiteX11" fmla="*/ 273050 w 323850"/>
                <a:gd name="connsiteY11" fmla="*/ 38100 h 457200"/>
                <a:gd name="connsiteX12" fmla="*/ 292100 w 323850"/>
                <a:gd name="connsiteY12" fmla="*/ 50800 h 457200"/>
                <a:gd name="connsiteX13" fmla="*/ 304800 w 323850"/>
                <a:gd name="connsiteY13" fmla="*/ 88900 h 457200"/>
                <a:gd name="connsiteX14" fmla="*/ 323850 w 323850"/>
                <a:gd name="connsiteY14" fmla="*/ 12065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3850" h="457200">
                  <a:moveTo>
                    <a:pt x="63500" y="457200"/>
                  </a:moveTo>
                  <a:cubicBezTo>
                    <a:pt x="52917" y="448733"/>
                    <a:pt x="39522" y="442903"/>
                    <a:pt x="31750" y="431800"/>
                  </a:cubicBezTo>
                  <a:cubicBezTo>
                    <a:pt x="24073" y="420833"/>
                    <a:pt x="21675" y="406827"/>
                    <a:pt x="19050" y="393700"/>
                  </a:cubicBezTo>
                  <a:cubicBezTo>
                    <a:pt x="5037" y="323636"/>
                    <a:pt x="13176" y="350678"/>
                    <a:pt x="0" y="311150"/>
                  </a:cubicBezTo>
                  <a:cubicBezTo>
                    <a:pt x="2117" y="256117"/>
                    <a:pt x="2561" y="200994"/>
                    <a:pt x="6350" y="146050"/>
                  </a:cubicBezTo>
                  <a:cubicBezTo>
                    <a:pt x="6811" y="139372"/>
                    <a:pt x="10861" y="133436"/>
                    <a:pt x="12700" y="127000"/>
                  </a:cubicBezTo>
                  <a:cubicBezTo>
                    <a:pt x="15413" y="117505"/>
                    <a:pt x="20325" y="92700"/>
                    <a:pt x="25400" y="82550"/>
                  </a:cubicBezTo>
                  <a:cubicBezTo>
                    <a:pt x="32071" y="69209"/>
                    <a:pt x="45660" y="53387"/>
                    <a:pt x="57150" y="44450"/>
                  </a:cubicBezTo>
                  <a:cubicBezTo>
                    <a:pt x="125508" y="-8717"/>
                    <a:pt x="71051" y="43249"/>
                    <a:pt x="114300" y="0"/>
                  </a:cubicBezTo>
                  <a:cubicBezTo>
                    <a:pt x="148167" y="2117"/>
                    <a:pt x="182278" y="1765"/>
                    <a:pt x="215900" y="6350"/>
                  </a:cubicBezTo>
                  <a:cubicBezTo>
                    <a:pt x="229164" y="8159"/>
                    <a:pt x="254000" y="19050"/>
                    <a:pt x="254000" y="19050"/>
                  </a:cubicBezTo>
                  <a:cubicBezTo>
                    <a:pt x="260350" y="25400"/>
                    <a:pt x="266151" y="32351"/>
                    <a:pt x="273050" y="38100"/>
                  </a:cubicBezTo>
                  <a:cubicBezTo>
                    <a:pt x="278913" y="42986"/>
                    <a:pt x="288055" y="44328"/>
                    <a:pt x="292100" y="50800"/>
                  </a:cubicBezTo>
                  <a:cubicBezTo>
                    <a:pt x="299195" y="62152"/>
                    <a:pt x="297374" y="77761"/>
                    <a:pt x="304800" y="88900"/>
                  </a:cubicBezTo>
                  <a:cubicBezTo>
                    <a:pt x="320125" y="111888"/>
                    <a:pt x="314087" y="101124"/>
                    <a:pt x="323850" y="120650"/>
                  </a:cubicBezTo>
                </a:path>
              </a:pathLst>
            </a:custGeom>
            <a:no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35" name="任意多边形 34"/>
            <p:cNvSpPr/>
            <p:nvPr/>
          </p:nvSpPr>
          <p:spPr>
            <a:xfrm>
              <a:off x="1180847" y="2700019"/>
              <a:ext cx="969181" cy="718457"/>
            </a:xfrm>
            <a:custGeom>
              <a:avLst/>
              <a:gdLst>
                <a:gd name="connsiteX0" fmla="*/ 0 w 1190171"/>
                <a:gd name="connsiteY0" fmla="*/ 1436914 h 1436914"/>
                <a:gd name="connsiteX1" fmla="*/ 29028 w 1190171"/>
                <a:gd name="connsiteY1" fmla="*/ 1349828 h 1436914"/>
                <a:gd name="connsiteX2" fmla="*/ 43543 w 1190171"/>
                <a:gd name="connsiteY2" fmla="*/ 1291771 h 1436914"/>
                <a:gd name="connsiteX3" fmla="*/ 87085 w 1190171"/>
                <a:gd name="connsiteY3" fmla="*/ 1262743 h 1436914"/>
                <a:gd name="connsiteX4" fmla="*/ 174171 w 1190171"/>
                <a:gd name="connsiteY4" fmla="*/ 1175657 h 1436914"/>
                <a:gd name="connsiteX5" fmla="*/ 203200 w 1190171"/>
                <a:gd name="connsiteY5" fmla="*/ 1132114 h 1436914"/>
                <a:gd name="connsiteX6" fmla="*/ 290285 w 1190171"/>
                <a:gd name="connsiteY6" fmla="*/ 1074057 h 1436914"/>
                <a:gd name="connsiteX7" fmla="*/ 362857 w 1190171"/>
                <a:gd name="connsiteY7" fmla="*/ 1088571 h 1436914"/>
                <a:gd name="connsiteX8" fmla="*/ 304800 w 1190171"/>
                <a:gd name="connsiteY8" fmla="*/ 1219200 h 1436914"/>
                <a:gd name="connsiteX9" fmla="*/ 290285 w 1190171"/>
                <a:gd name="connsiteY9" fmla="*/ 885371 h 1436914"/>
                <a:gd name="connsiteX10" fmla="*/ 319314 w 1190171"/>
                <a:gd name="connsiteY10" fmla="*/ 798286 h 1436914"/>
                <a:gd name="connsiteX11" fmla="*/ 377371 w 1190171"/>
                <a:gd name="connsiteY11" fmla="*/ 711200 h 1436914"/>
                <a:gd name="connsiteX12" fmla="*/ 406400 w 1190171"/>
                <a:gd name="connsiteY12" fmla="*/ 653143 h 1436914"/>
                <a:gd name="connsiteX13" fmla="*/ 464457 w 1190171"/>
                <a:gd name="connsiteY13" fmla="*/ 595086 h 1436914"/>
                <a:gd name="connsiteX14" fmla="*/ 508000 w 1190171"/>
                <a:gd name="connsiteY14" fmla="*/ 537028 h 1436914"/>
                <a:gd name="connsiteX15" fmla="*/ 638628 w 1190171"/>
                <a:gd name="connsiteY15" fmla="*/ 406400 h 1436914"/>
                <a:gd name="connsiteX16" fmla="*/ 682171 w 1190171"/>
                <a:gd name="connsiteY16" fmla="*/ 362857 h 1436914"/>
                <a:gd name="connsiteX17" fmla="*/ 740228 w 1190171"/>
                <a:gd name="connsiteY17" fmla="*/ 319314 h 1436914"/>
                <a:gd name="connsiteX18" fmla="*/ 885371 w 1190171"/>
                <a:gd name="connsiteY18" fmla="*/ 174171 h 1436914"/>
                <a:gd name="connsiteX19" fmla="*/ 928914 w 1190171"/>
                <a:gd name="connsiteY19" fmla="*/ 130628 h 1436914"/>
                <a:gd name="connsiteX20" fmla="*/ 972457 w 1190171"/>
                <a:gd name="connsiteY20" fmla="*/ 116114 h 1436914"/>
                <a:gd name="connsiteX21" fmla="*/ 1103085 w 1190171"/>
                <a:gd name="connsiteY21" fmla="*/ 29028 h 1436914"/>
                <a:gd name="connsiteX22" fmla="*/ 1146628 w 1190171"/>
                <a:gd name="connsiteY22" fmla="*/ 0 h 1436914"/>
                <a:gd name="connsiteX23" fmla="*/ 1190171 w 1190171"/>
                <a:gd name="connsiteY23" fmla="*/ 0 h 143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90171" h="1436914">
                  <a:moveTo>
                    <a:pt x="0" y="1436914"/>
                  </a:moveTo>
                  <a:cubicBezTo>
                    <a:pt x="9676" y="1407885"/>
                    <a:pt x="20235" y="1379136"/>
                    <a:pt x="29028" y="1349828"/>
                  </a:cubicBezTo>
                  <a:cubicBezTo>
                    <a:pt x="34760" y="1330721"/>
                    <a:pt x="32478" y="1308369"/>
                    <a:pt x="43543" y="1291771"/>
                  </a:cubicBezTo>
                  <a:cubicBezTo>
                    <a:pt x="53219" y="1277257"/>
                    <a:pt x="74047" y="1274332"/>
                    <a:pt x="87085" y="1262743"/>
                  </a:cubicBezTo>
                  <a:cubicBezTo>
                    <a:pt x="117768" y="1235469"/>
                    <a:pt x="151399" y="1209815"/>
                    <a:pt x="174171" y="1175657"/>
                  </a:cubicBezTo>
                  <a:cubicBezTo>
                    <a:pt x="183847" y="1161143"/>
                    <a:pt x="190072" y="1143601"/>
                    <a:pt x="203200" y="1132114"/>
                  </a:cubicBezTo>
                  <a:cubicBezTo>
                    <a:pt x="229456" y="1109140"/>
                    <a:pt x="290285" y="1074057"/>
                    <a:pt x="290285" y="1074057"/>
                  </a:cubicBezTo>
                  <a:cubicBezTo>
                    <a:pt x="314476" y="1078895"/>
                    <a:pt x="351824" y="1066506"/>
                    <a:pt x="362857" y="1088571"/>
                  </a:cubicBezTo>
                  <a:cubicBezTo>
                    <a:pt x="403188" y="1169231"/>
                    <a:pt x="347584" y="1190677"/>
                    <a:pt x="304800" y="1219200"/>
                  </a:cubicBezTo>
                  <a:cubicBezTo>
                    <a:pt x="225118" y="1099678"/>
                    <a:pt x="257749" y="1167353"/>
                    <a:pt x="290285" y="885371"/>
                  </a:cubicBezTo>
                  <a:cubicBezTo>
                    <a:pt x="293792" y="854974"/>
                    <a:pt x="305630" y="825654"/>
                    <a:pt x="319314" y="798286"/>
                  </a:cubicBezTo>
                  <a:cubicBezTo>
                    <a:pt x="334916" y="767081"/>
                    <a:pt x="359421" y="741116"/>
                    <a:pt x="377371" y="711200"/>
                  </a:cubicBezTo>
                  <a:cubicBezTo>
                    <a:pt x="388503" y="692647"/>
                    <a:pt x="393418" y="670452"/>
                    <a:pt x="406400" y="653143"/>
                  </a:cubicBezTo>
                  <a:cubicBezTo>
                    <a:pt x="422821" y="631248"/>
                    <a:pt x="446435" y="615683"/>
                    <a:pt x="464457" y="595086"/>
                  </a:cubicBezTo>
                  <a:cubicBezTo>
                    <a:pt x="480387" y="576881"/>
                    <a:pt x="491592" y="554803"/>
                    <a:pt x="508000" y="537028"/>
                  </a:cubicBezTo>
                  <a:cubicBezTo>
                    <a:pt x="549767" y="491780"/>
                    <a:pt x="595085" y="449943"/>
                    <a:pt x="638628" y="406400"/>
                  </a:cubicBezTo>
                  <a:cubicBezTo>
                    <a:pt x="653142" y="391886"/>
                    <a:pt x="665750" y="375173"/>
                    <a:pt x="682171" y="362857"/>
                  </a:cubicBezTo>
                  <a:cubicBezTo>
                    <a:pt x="701523" y="348343"/>
                    <a:pt x="722501" y="335774"/>
                    <a:pt x="740228" y="319314"/>
                  </a:cubicBezTo>
                  <a:cubicBezTo>
                    <a:pt x="790366" y="272757"/>
                    <a:pt x="836990" y="222552"/>
                    <a:pt x="885371" y="174171"/>
                  </a:cubicBezTo>
                  <a:cubicBezTo>
                    <a:pt x="899885" y="159657"/>
                    <a:pt x="909441" y="137119"/>
                    <a:pt x="928914" y="130628"/>
                  </a:cubicBezTo>
                  <a:cubicBezTo>
                    <a:pt x="943428" y="125790"/>
                    <a:pt x="959083" y="123544"/>
                    <a:pt x="972457" y="116114"/>
                  </a:cubicBezTo>
                  <a:cubicBezTo>
                    <a:pt x="972489" y="116096"/>
                    <a:pt x="1081298" y="43553"/>
                    <a:pt x="1103085" y="29028"/>
                  </a:cubicBezTo>
                  <a:cubicBezTo>
                    <a:pt x="1117599" y="19352"/>
                    <a:pt x="1129184" y="0"/>
                    <a:pt x="1146628" y="0"/>
                  </a:cubicBezTo>
                  <a:lnTo>
                    <a:pt x="1190171" y="0"/>
                  </a:lnTo>
                </a:path>
              </a:pathLst>
            </a:custGeom>
            <a:no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36" name="椭圆 35"/>
            <p:cNvSpPr/>
            <p:nvPr/>
          </p:nvSpPr>
          <p:spPr>
            <a:xfrm>
              <a:off x="1406722" y="3051548"/>
              <a:ext cx="93263" cy="93263"/>
            </a:xfrm>
            <a:prstGeom prst="ellipse">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pic>
        <p:nvPicPr>
          <p:cNvPr id="30"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9002590"/>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12" presetClass="entr" presetSubtype="8" fill="hold" nodeType="withEffect">
                                  <p:stCondLst>
                                    <p:cond delay="9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ppt_x</p:attrName>
                                        </p:attrNameLst>
                                      </p:cBhvr>
                                      <p:tavLst>
                                        <p:tav tm="0">
                                          <p:val>
                                            <p:strVal val="#ppt_x-#ppt_w*1.125000"/>
                                          </p:val>
                                        </p:tav>
                                        <p:tav tm="100000">
                                          <p:val>
                                            <p:strVal val="#ppt_x"/>
                                          </p:val>
                                        </p:tav>
                                      </p:tavLst>
                                    </p:anim>
                                    <p:animEffect transition="in" filter="wipe(right)">
                                      <p:cBhvr>
                                        <p:cTn id="33" dur="500"/>
                                        <p:tgtEl>
                                          <p:spTgt spid="13"/>
                                        </p:tgtEl>
                                      </p:cBhvr>
                                    </p:animEffect>
                                  </p:childTnLst>
                                </p:cTn>
                              </p:par>
                              <p:par>
                                <p:cTn id="34" presetID="22" presetClass="entr" presetSubtype="8" fill="hold" nodeType="withEffect">
                                  <p:stCondLst>
                                    <p:cond delay="130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par>
                                <p:cTn id="37" presetID="16" presetClass="entr" presetSubtype="21" fill="hold" grpId="0" nodeType="withEffect">
                                  <p:stCondLst>
                                    <p:cond delay="1700"/>
                                  </p:stCondLst>
                                  <p:childTnLst>
                                    <p:set>
                                      <p:cBhvr>
                                        <p:cTn id="38" dur="1" fill="hold">
                                          <p:stCondLst>
                                            <p:cond delay="0"/>
                                          </p:stCondLst>
                                        </p:cTn>
                                        <p:tgtEl>
                                          <p:spTgt spid="24"/>
                                        </p:tgtEl>
                                        <p:attrNameLst>
                                          <p:attrName>style.visibility</p:attrName>
                                        </p:attrNameLst>
                                      </p:cBhvr>
                                      <p:to>
                                        <p:strVal val="visible"/>
                                      </p:to>
                                    </p:set>
                                    <p:animEffect transition="in" filter="barn(inVertical)">
                                      <p:cBhvr>
                                        <p:cTn id="39" dur="500"/>
                                        <p:tgtEl>
                                          <p:spTgt spid="24"/>
                                        </p:tgtEl>
                                      </p:cBhvr>
                                    </p:animEffect>
                                  </p:childTnLst>
                                </p:cTn>
                              </p:par>
                              <p:par>
                                <p:cTn id="40" presetID="37" presetClass="entr" presetSubtype="0" fill="hold" grpId="0" nodeType="withEffect">
                                  <p:stCondLst>
                                    <p:cond delay="200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750"/>
                                        <p:tgtEl>
                                          <p:spTgt spid="17"/>
                                        </p:tgtEl>
                                      </p:cBhvr>
                                    </p:animEffect>
                                    <p:anim calcmode="lin" valueType="num">
                                      <p:cBhvr>
                                        <p:cTn id="43" dur="750" fill="hold"/>
                                        <p:tgtEl>
                                          <p:spTgt spid="17"/>
                                        </p:tgtEl>
                                        <p:attrNameLst>
                                          <p:attrName>ppt_x</p:attrName>
                                        </p:attrNameLst>
                                      </p:cBhvr>
                                      <p:tavLst>
                                        <p:tav tm="0">
                                          <p:val>
                                            <p:strVal val="#ppt_x"/>
                                          </p:val>
                                        </p:tav>
                                        <p:tav tm="100000">
                                          <p:val>
                                            <p:strVal val="#ppt_x"/>
                                          </p:val>
                                        </p:tav>
                                      </p:tavLst>
                                    </p:anim>
                                    <p:anim calcmode="lin" valueType="num">
                                      <p:cBhvr>
                                        <p:cTn id="44" dur="675" decel="100000" fill="hold"/>
                                        <p:tgtEl>
                                          <p:spTgt spid="17"/>
                                        </p:tgtEl>
                                        <p:attrNameLst>
                                          <p:attrName>ppt_y</p:attrName>
                                        </p:attrNameLst>
                                      </p:cBhvr>
                                      <p:tavLst>
                                        <p:tav tm="0">
                                          <p:val>
                                            <p:strVal val="#ppt_y+1"/>
                                          </p:val>
                                        </p:tav>
                                        <p:tav tm="100000">
                                          <p:val>
                                            <p:strVal val="#ppt_y-.03"/>
                                          </p:val>
                                        </p:tav>
                                      </p:tavLst>
                                    </p:anim>
                                    <p:anim calcmode="lin" valueType="num">
                                      <p:cBhvr>
                                        <p:cTn id="45"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par>
                                <p:cTn id="46" presetID="32" presetClass="emph" presetSubtype="0" repeatCount="indefinite" fill="hold" grpId="1" nodeType="withEffect">
                                  <p:stCondLst>
                                    <p:cond delay="3600"/>
                                  </p:stCondLst>
                                  <p:childTnLst>
                                    <p:animRot by="120000">
                                      <p:cBhvr>
                                        <p:cTn id="47" dur="100" fill="hold">
                                          <p:stCondLst>
                                            <p:cond delay="0"/>
                                          </p:stCondLst>
                                        </p:cTn>
                                        <p:tgtEl>
                                          <p:spTgt spid="17"/>
                                        </p:tgtEl>
                                        <p:attrNameLst>
                                          <p:attrName>r</p:attrName>
                                        </p:attrNameLst>
                                      </p:cBhvr>
                                    </p:animRot>
                                    <p:animRot by="-240000">
                                      <p:cBhvr>
                                        <p:cTn id="48" dur="200" fill="hold">
                                          <p:stCondLst>
                                            <p:cond delay="200"/>
                                          </p:stCondLst>
                                        </p:cTn>
                                        <p:tgtEl>
                                          <p:spTgt spid="17"/>
                                        </p:tgtEl>
                                        <p:attrNameLst>
                                          <p:attrName>r</p:attrName>
                                        </p:attrNameLst>
                                      </p:cBhvr>
                                    </p:animRot>
                                    <p:animRot by="240000">
                                      <p:cBhvr>
                                        <p:cTn id="49" dur="200" fill="hold">
                                          <p:stCondLst>
                                            <p:cond delay="400"/>
                                          </p:stCondLst>
                                        </p:cTn>
                                        <p:tgtEl>
                                          <p:spTgt spid="17"/>
                                        </p:tgtEl>
                                        <p:attrNameLst>
                                          <p:attrName>r</p:attrName>
                                        </p:attrNameLst>
                                      </p:cBhvr>
                                    </p:animRot>
                                    <p:animRot by="-240000">
                                      <p:cBhvr>
                                        <p:cTn id="50" dur="200" fill="hold">
                                          <p:stCondLst>
                                            <p:cond delay="600"/>
                                          </p:stCondLst>
                                        </p:cTn>
                                        <p:tgtEl>
                                          <p:spTgt spid="17"/>
                                        </p:tgtEl>
                                        <p:attrNameLst>
                                          <p:attrName>r</p:attrName>
                                        </p:attrNameLst>
                                      </p:cBhvr>
                                    </p:animRot>
                                    <p:animRot by="120000">
                                      <p:cBhvr>
                                        <p:cTn id="51" dur="200" fill="hold">
                                          <p:stCondLst>
                                            <p:cond delay="80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4" grpId="0" animBg="1"/>
      <p:bldP spid="5" grpId="0"/>
      <p:bldP spid="5" grpId="1"/>
      <p:bldP spid="17" grpId="0"/>
      <p:bldP spid="17"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344823" y="3738114"/>
            <a:ext cx="1032428" cy="718457"/>
            <a:chOff x="1117600" y="2700019"/>
            <a:chExt cx="1032428" cy="718457"/>
          </a:xfrm>
        </p:grpSpPr>
        <p:sp>
          <p:nvSpPr>
            <p:cNvPr id="22" name="任意多边形 21"/>
            <p:cNvSpPr/>
            <p:nvPr/>
          </p:nvSpPr>
          <p:spPr>
            <a:xfrm>
              <a:off x="1117600" y="2959100"/>
              <a:ext cx="346132" cy="457200"/>
            </a:xfrm>
            <a:custGeom>
              <a:avLst/>
              <a:gdLst>
                <a:gd name="connsiteX0" fmla="*/ 63500 w 323850"/>
                <a:gd name="connsiteY0" fmla="*/ 457200 h 457200"/>
                <a:gd name="connsiteX1" fmla="*/ 31750 w 323850"/>
                <a:gd name="connsiteY1" fmla="*/ 431800 h 457200"/>
                <a:gd name="connsiteX2" fmla="*/ 19050 w 323850"/>
                <a:gd name="connsiteY2" fmla="*/ 393700 h 457200"/>
                <a:gd name="connsiteX3" fmla="*/ 0 w 323850"/>
                <a:gd name="connsiteY3" fmla="*/ 311150 h 457200"/>
                <a:gd name="connsiteX4" fmla="*/ 6350 w 323850"/>
                <a:gd name="connsiteY4" fmla="*/ 146050 h 457200"/>
                <a:gd name="connsiteX5" fmla="*/ 12700 w 323850"/>
                <a:gd name="connsiteY5" fmla="*/ 127000 h 457200"/>
                <a:gd name="connsiteX6" fmla="*/ 25400 w 323850"/>
                <a:gd name="connsiteY6" fmla="*/ 82550 h 457200"/>
                <a:gd name="connsiteX7" fmla="*/ 57150 w 323850"/>
                <a:gd name="connsiteY7" fmla="*/ 44450 h 457200"/>
                <a:gd name="connsiteX8" fmla="*/ 114300 w 323850"/>
                <a:gd name="connsiteY8" fmla="*/ 0 h 457200"/>
                <a:gd name="connsiteX9" fmla="*/ 215900 w 323850"/>
                <a:gd name="connsiteY9" fmla="*/ 6350 h 457200"/>
                <a:gd name="connsiteX10" fmla="*/ 254000 w 323850"/>
                <a:gd name="connsiteY10" fmla="*/ 19050 h 457200"/>
                <a:gd name="connsiteX11" fmla="*/ 273050 w 323850"/>
                <a:gd name="connsiteY11" fmla="*/ 38100 h 457200"/>
                <a:gd name="connsiteX12" fmla="*/ 292100 w 323850"/>
                <a:gd name="connsiteY12" fmla="*/ 50800 h 457200"/>
                <a:gd name="connsiteX13" fmla="*/ 304800 w 323850"/>
                <a:gd name="connsiteY13" fmla="*/ 88900 h 457200"/>
                <a:gd name="connsiteX14" fmla="*/ 323850 w 323850"/>
                <a:gd name="connsiteY14" fmla="*/ 12065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3850" h="457200">
                  <a:moveTo>
                    <a:pt x="63500" y="457200"/>
                  </a:moveTo>
                  <a:cubicBezTo>
                    <a:pt x="52917" y="448733"/>
                    <a:pt x="39522" y="442903"/>
                    <a:pt x="31750" y="431800"/>
                  </a:cubicBezTo>
                  <a:cubicBezTo>
                    <a:pt x="24073" y="420833"/>
                    <a:pt x="21675" y="406827"/>
                    <a:pt x="19050" y="393700"/>
                  </a:cubicBezTo>
                  <a:cubicBezTo>
                    <a:pt x="5037" y="323636"/>
                    <a:pt x="13176" y="350678"/>
                    <a:pt x="0" y="311150"/>
                  </a:cubicBezTo>
                  <a:cubicBezTo>
                    <a:pt x="2117" y="256117"/>
                    <a:pt x="2561" y="200994"/>
                    <a:pt x="6350" y="146050"/>
                  </a:cubicBezTo>
                  <a:cubicBezTo>
                    <a:pt x="6811" y="139372"/>
                    <a:pt x="10861" y="133436"/>
                    <a:pt x="12700" y="127000"/>
                  </a:cubicBezTo>
                  <a:cubicBezTo>
                    <a:pt x="15413" y="117505"/>
                    <a:pt x="20325" y="92700"/>
                    <a:pt x="25400" y="82550"/>
                  </a:cubicBezTo>
                  <a:cubicBezTo>
                    <a:pt x="32071" y="69209"/>
                    <a:pt x="45660" y="53387"/>
                    <a:pt x="57150" y="44450"/>
                  </a:cubicBezTo>
                  <a:cubicBezTo>
                    <a:pt x="125508" y="-8717"/>
                    <a:pt x="71051" y="43249"/>
                    <a:pt x="114300" y="0"/>
                  </a:cubicBezTo>
                  <a:cubicBezTo>
                    <a:pt x="148167" y="2117"/>
                    <a:pt x="182278" y="1765"/>
                    <a:pt x="215900" y="6350"/>
                  </a:cubicBezTo>
                  <a:cubicBezTo>
                    <a:pt x="229164" y="8159"/>
                    <a:pt x="254000" y="19050"/>
                    <a:pt x="254000" y="19050"/>
                  </a:cubicBezTo>
                  <a:cubicBezTo>
                    <a:pt x="260350" y="25400"/>
                    <a:pt x="266151" y="32351"/>
                    <a:pt x="273050" y="38100"/>
                  </a:cubicBezTo>
                  <a:cubicBezTo>
                    <a:pt x="278913" y="42986"/>
                    <a:pt x="288055" y="44328"/>
                    <a:pt x="292100" y="50800"/>
                  </a:cubicBezTo>
                  <a:cubicBezTo>
                    <a:pt x="299195" y="62152"/>
                    <a:pt x="297374" y="77761"/>
                    <a:pt x="304800" y="88900"/>
                  </a:cubicBezTo>
                  <a:cubicBezTo>
                    <a:pt x="320125" y="111888"/>
                    <a:pt x="314087" y="101124"/>
                    <a:pt x="323850" y="120650"/>
                  </a:cubicBezTo>
                </a:path>
              </a:pathLst>
            </a:custGeom>
            <a:no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23" name="任意多边形 22"/>
            <p:cNvSpPr/>
            <p:nvPr/>
          </p:nvSpPr>
          <p:spPr>
            <a:xfrm>
              <a:off x="1180847" y="2700019"/>
              <a:ext cx="969181" cy="718457"/>
            </a:xfrm>
            <a:custGeom>
              <a:avLst/>
              <a:gdLst>
                <a:gd name="connsiteX0" fmla="*/ 0 w 1190171"/>
                <a:gd name="connsiteY0" fmla="*/ 1436914 h 1436914"/>
                <a:gd name="connsiteX1" fmla="*/ 29028 w 1190171"/>
                <a:gd name="connsiteY1" fmla="*/ 1349828 h 1436914"/>
                <a:gd name="connsiteX2" fmla="*/ 43543 w 1190171"/>
                <a:gd name="connsiteY2" fmla="*/ 1291771 h 1436914"/>
                <a:gd name="connsiteX3" fmla="*/ 87085 w 1190171"/>
                <a:gd name="connsiteY3" fmla="*/ 1262743 h 1436914"/>
                <a:gd name="connsiteX4" fmla="*/ 174171 w 1190171"/>
                <a:gd name="connsiteY4" fmla="*/ 1175657 h 1436914"/>
                <a:gd name="connsiteX5" fmla="*/ 203200 w 1190171"/>
                <a:gd name="connsiteY5" fmla="*/ 1132114 h 1436914"/>
                <a:gd name="connsiteX6" fmla="*/ 290285 w 1190171"/>
                <a:gd name="connsiteY6" fmla="*/ 1074057 h 1436914"/>
                <a:gd name="connsiteX7" fmla="*/ 362857 w 1190171"/>
                <a:gd name="connsiteY7" fmla="*/ 1088571 h 1436914"/>
                <a:gd name="connsiteX8" fmla="*/ 304800 w 1190171"/>
                <a:gd name="connsiteY8" fmla="*/ 1219200 h 1436914"/>
                <a:gd name="connsiteX9" fmla="*/ 290285 w 1190171"/>
                <a:gd name="connsiteY9" fmla="*/ 885371 h 1436914"/>
                <a:gd name="connsiteX10" fmla="*/ 319314 w 1190171"/>
                <a:gd name="connsiteY10" fmla="*/ 798286 h 1436914"/>
                <a:gd name="connsiteX11" fmla="*/ 377371 w 1190171"/>
                <a:gd name="connsiteY11" fmla="*/ 711200 h 1436914"/>
                <a:gd name="connsiteX12" fmla="*/ 406400 w 1190171"/>
                <a:gd name="connsiteY12" fmla="*/ 653143 h 1436914"/>
                <a:gd name="connsiteX13" fmla="*/ 464457 w 1190171"/>
                <a:gd name="connsiteY13" fmla="*/ 595086 h 1436914"/>
                <a:gd name="connsiteX14" fmla="*/ 508000 w 1190171"/>
                <a:gd name="connsiteY14" fmla="*/ 537028 h 1436914"/>
                <a:gd name="connsiteX15" fmla="*/ 638628 w 1190171"/>
                <a:gd name="connsiteY15" fmla="*/ 406400 h 1436914"/>
                <a:gd name="connsiteX16" fmla="*/ 682171 w 1190171"/>
                <a:gd name="connsiteY16" fmla="*/ 362857 h 1436914"/>
                <a:gd name="connsiteX17" fmla="*/ 740228 w 1190171"/>
                <a:gd name="connsiteY17" fmla="*/ 319314 h 1436914"/>
                <a:gd name="connsiteX18" fmla="*/ 885371 w 1190171"/>
                <a:gd name="connsiteY18" fmla="*/ 174171 h 1436914"/>
                <a:gd name="connsiteX19" fmla="*/ 928914 w 1190171"/>
                <a:gd name="connsiteY19" fmla="*/ 130628 h 1436914"/>
                <a:gd name="connsiteX20" fmla="*/ 972457 w 1190171"/>
                <a:gd name="connsiteY20" fmla="*/ 116114 h 1436914"/>
                <a:gd name="connsiteX21" fmla="*/ 1103085 w 1190171"/>
                <a:gd name="connsiteY21" fmla="*/ 29028 h 1436914"/>
                <a:gd name="connsiteX22" fmla="*/ 1146628 w 1190171"/>
                <a:gd name="connsiteY22" fmla="*/ 0 h 1436914"/>
                <a:gd name="connsiteX23" fmla="*/ 1190171 w 1190171"/>
                <a:gd name="connsiteY23" fmla="*/ 0 h 143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90171" h="1436914">
                  <a:moveTo>
                    <a:pt x="0" y="1436914"/>
                  </a:moveTo>
                  <a:cubicBezTo>
                    <a:pt x="9676" y="1407885"/>
                    <a:pt x="20235" y="1379136"/>
                    <a:pt x="29028" y="1349828"/>
                  </a:cubicBezTo>
                  <a:cubicBezTo>
                    <a:pt x="34760" y="1330721"/>
                    <a:pt x="32478" y="1308369"/>
                    <a:pt x="43543" y="1291771"/>
                  </a:cubicBezTo>
                  <a:cubicBezTo>
                    <a:pt x="53219" y="1277257"/>
                    <a:pt x="74047" y="1274332"/>
                    <a:pt x="87085" y="1262743"/>
                  </a:cubicBezTo>
                  <a:cubicBezTo>
                    <a:pt x="117768" y="1235469"/>
                    <a:pt x="151399" y="1209815"/>
                    <a:pt x="174171" y="1175657"/>
                  </a:cubicBezTo>
                  <a:cubicBezTo>
                    <a:pt x="183847" y="1161143"/>
                    <a:pt x="190072" y="1143601"/>
                    <a:pt x="203200" y="1132114"/>
                  </a:cubicBezTo>
                  <a:cubicBezTo>
                    <a:pt x="229456" y="1109140"/>
                    <a:pt x="290285" y="1074057"/>
                    <a:pt x="290285" y="1074057"/>
                  </a:cubicBezTo>
                  <a:cubicBezTo>
                    <a:pt x="314476" y="1078895"/>
                    <a:pt x="351824" y="1066506"/>
                    <a:pt x="362857" y="1088571"/>
                  </a:cubicBezTo>
                  <a:cubicBezTo>
                    <a:pt x="403188" y="1169231"/>
                    <a:pt x="347584" y="1190677"/>
                    <a:pt x="304800" y="1219200"/>
                  </a:cubicBezTo>
                  <a:cubicBezTo>
                    <a:pt x="225118" y="1099678"/>
                    <a:pt x="257749" y="1167353"/>
                    <a:pt x="290285" y="885371"/>
                  </a:cubicBezTo>
                  <a:cubicBezTo>
                    <a:pt x="293792" y="854974"/>
                    <a:pt x="305630" y="825654"/>
                    <a:pt x="319314" y="798286"/>
                  </a:cubicBezTo>
                  <a:cubicBezTo>
                    <a:pt x="334916" y="767081"/>
                    <a:pt x="359421" y="741116"/>
                    <a:pt x="377371" y="711200"/>
                  </a:cubicBezTo>
                  <a:cubicBezTo>
                    <a:pt x="388503" y="692647"/>
                    <a:pt x="393418" y="670452"/>
                    <a:pt x="406400" y="653143"/>
                  </a:cubicBezTo>
                  <a:cubicBezTo>
                    <a:pt x="422821" y="631248"/>
                    <a:pt x="446435" y="615683"/>
                    <a:pt x="464457" y="595086"/>
                  </a:cubicBezTo>
                  <a:cubicBezTo>
                    <a:pt x="480387" y="576881"/>
                    <a:pt x="491592" y="554803"/>
                    <a:pt x="508000" y="537028"/>
                  </a:cubicBezTo>
                  <a:cubicBezTo>
                    <a:pt x="549767" y="491780"/>
                    <a:pt x="595085" y="449943"/>
                    <a:pt x="638628" y="406400"/>
                  </a:cubicBezTo>
                  <a:cubicBezTo>
                    <a:pt x="653142" y="391886"/>
                    <a:pt x="665750" y="375173"/>
                    <a:pt x="682171" y="362857"/>
                  </a:cubicBezTo>
                  <a:cubicBezTo>
                    <a:pt x="701523" y="348343"/>
                    <a:pt x="722501" y="335774"/>
                    <a:pt x="740228" y="319314"/>
                  </a:cubicBezTo>
                  <a:cubicBezTo>
                    <a:pt x="790366" y="272757"/>
                    <a:pt x="836990" y="222552"/>
                    <a:pt x="885371" y="174171"/>
                  </a:cubicBezTo>
                  <a:cubicBezTo>
                    <a:pt x="899885" y="159657"/>
                    <a:pt x="909441" y="137119"/>
                    <a:pt x="928914" y="130628"/>
                  </a:cubicBezTo>
                  <a:cubicBezTo>
                    <a:pt x="943428" y="125790"/>
                    <a:pt x="959083" y="123544"/>
                    <a:pt x="972457" y="116114"/>
                  </a:cubicBezTo>
                  <a:cubicBezTo>
                    <a:pt x="972489" y="116096"/>
                    <a:pt x="1081298" y="43553"/>
                    <a:pt x="1103085" y="29028"/>
                  </a:cubicBezTo>
                  <a:cubicBezTo>
                    <a:pt x="1117599" y="19352"/>
                    <a:pt x="1129184" y="0"/>
                    <a:pt x="1146628" y="0"/>
                  </a:cubicBezTo>
                  <a:lnTo>
                    <a:pt x="1190171" y="0"/>
                  </a:lnTo>
                </a:path>
              </a:pathLst>
            </a:custGeom>
            <a:noFill/>
            <a:ln w="9525">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24" name="椭圆 23"/>
            <p:cNvSpPr/>
            <p:nvPr/>
          </p:nvSpPr>
          <p:spPr>
            <a:xfrm>
              <a:off x="1406722" y="3051548"/>
              <a:ext cx="93263" cy="93263"/>
            </a:xfrm>
            <a:prstGeom prst="ellipse">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学生如何防溺水</a:t>
            </a:r>
          </a:p>
        </p:txBody>
      </p:sp>
      <p:grpSp>
        <p:nvGrpSpPr>
          <p:cNvPr id="13" name="组合 12"/>
          <p:cNvGrpSpPr/>
          <p:nvPr/>
        </p:nvGrpSpPr>
        <p:grpSpPr>
          <a:xfrm>
            <a:off x="2411760" y="1133128"/>
            <a:ext cx="5145471" cy="2551824"/>
            <a:chOff x="336228" y="1076095"/>
            <a:chExt cx="2735318" cy="2574417"/>
          </a:xfrm>
          <a:solidFill>
            <a:srgbClr val="92D050"/>
          </a:solidFill>
        </p:grpSpPr>
        <p:sp>
          <p:nvSpPr>
            <p:cNvPr id="14" name="椭圆形标注 13"/>
            <p:cNvSpPr/>
            <p:nvPr/>
          </p:nvSpPr>
          <p:spPr>
            <a:xfrm>
              <a:off x="336228" y="1076095"/>
              <a:ext cx="2735318" cy="2574417"/>
            </a:xfrm>
            <a:prstGeom prst="wedgeEllipseCallout">
              <a:avLst/>
            </a:prstGeom>
            <a:grpFill/>
            <a:ln>
              <a:solidFill>
                <a:schemeClr val="bg1"/>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ea typeface="微软雅黑 Light" panose="020B0502040204020203" pitchFamily="34" charset="-122"/>
              </a:endParaRPr>
            </a:p>
          </p:txBody>
        </p:sp>
        <p:sp>
          <p:nvSpPr>
            <p:cNvPr id="15" name="椭圆形标注 14"/>
            <p:cNvSpPr/>
            <p:nvPr/>
          </p:nvSpPr>
          <p:spPr>
            <a:xfrm>
              <a:off x="367156" y="1098090"/>
              <a:ext cx="2679704" cy="2522074"/>
            </a:xfrm>
            <a:prstGeom prst="wedgeEllipseCallout">
              <a:avLst/>
            </a:prstGeom>
            <a:grpFill/>
            <a:ln w="19050">
              <a:solidFill>
                <a:srgbClr val="68AC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ea typeface="微软雅黑 Light" panose="020B0502040204020203" pitchFamily="34" charset="-122"/>
              </a:endParaRPr>
            </a:p>
          </p:txBody>
        </p:sp>
      </p:grpSp>
      <p:sp>
        <p:nvSpPr>
          <p:cNvPr id="18" name="矩形 17"/>
          <p:cNvSpPr/>
          <p:nvPr/>
        </p:nvSpPr>
        <p:spPr>
          <a:xfrm>
            <a:off x="3108982" y="1851670"/>
            <a:ext cx="4116951" cy="840230"/>
          </a:xfrm>
          <a:prstGeom prst="rect">
            <a:avLst/>
          </a:prstGeom>
        </p:spPr>
        <p:txBody>
          <a:bodyPr wrap="square">
            <a:spAutoFit/>
          </a:bodyPr>
          <a:lstStyle/>
          <a:p>
            <a:pPr lvl="0" algn="ctr" defTabSz="711200">
              <a:lnSpc>
                <a:spcPct val="90000"/>
              </a:lnSpc>
              <a:spcAft>
                <a:spcPct val="35000"/>
              </a:spcAft>
            </a:pPr>
            <a:r>
              <a:rPr lang="zh-CN" altLang="en-US" dirty="0">
                <a:ea typeface="微软雅黑 Light" panose="020B0502040204020203" pitchFamily="34" charset="-122"/>
              </a:rPr>
              <a:t>  游泳应在有安全保障区的游泳区内进行，严禁在非游泳区内游泳。农村的少年儿童应在选择水下情况熟悉的区域。</a:t>
            </a:r>
            <a:endParaRPr lang="zh-CN" altLang="en-US" b="1" dirty="0">
              <a:latin typeface="微软雅黑 Light" panose="020B0502040204020203" pitchFamily="34" charset="-122"/>
              <a:ea typeface="微软雅黑 Light" panose="020B0502040204020203" pitchFamily="34" charset="-122"/>
            </a:endParaRPr>
          </a:p>
        </p:txBody>
      </p:sp>
      <p:grpSp>
        <p:nvGrpSpPr>
          <p:cNvPr id="26" name="组合 25"/>
          <p:cNvGrpSpPr/>
          <p:nvPr/>
        </p:nvGrpSpPr>
        <p:grpSpPr>
          <a:xfrm>
            <a:off x="2328046" y="3801252"/>
            <a:ext cx="1219200" cy="653143"/>
            <a:chOff x="2328046" y="3801252"/>
            <a:chExt cx="1219200" cy="653143"/>
          </a:xfrm>
        </p:grpSpPr>
        <p:sp>
          <p:nvSpPr>
            <p:cNvPr id="20" name="任意多边形 19"/>
            <p:cNvSpPr/>
            <p:nvPr/>
          </p:nvSpPr>
          <p:spPr>
            <a:xfrm>
              <a:off x="2328046" y="3801252"/>
              <a:ext cx="1219200" cy="653143"/>
            </a:xfrm>
            <a:custGeom>
              <a:avLst/>
              <a:gdLst/>
              <a:ahLst/>
              <a:cxnLst/>
              <a:rect l="l" t="t" r="r" b="b"/>
              <a:pathLst>
                <a:path w="1219200" h="653143">
                  <a:moveTo>
                    <a:pt x="1034162" y="429494"/>
                  </a:moveTo>
                  <a:cubicBezTo>
                    <a:pt x="1003514" y="433299"/>
                    <a:pt x="981754" y="461228"/>
                    <a:pt x="985559" y="491875"/>
                  </a:cubicBezTo>
                  <a:cubicBezTo>
                    <a:pt x="989364" y="522523"/>
                    <a:pt x="1017293" y="544283"/>
                    <a:pt x="1047940" y="540478"/>
                  </a:cubicBezTo>
                  <a:cubicBezTo>
                    <a:pt x="1078588" y="536673"/>
                    <a:pt x="1100348" y="508745"/>
                    <a:pt x="1096543" y="478097"/>
                  </a:cubicBezTo>
                  <a:cubicBezTo>
                    <a:pt x="1092738" y="447449"/>
                    <a:pt x="1064810" y="425689"/>
                    <a:pt x="1034162" y="429494"/>
                  </a:cubicBezTo>
                  <a:close/>
                  <a:moveTo>
                    <a:pt x="0" y="0"/>
                  </a:moveTo>
                  <a:lnTo>
                    <a:pt x="914400" y="0"/>
                  </a:lnTo>
                  <a:lnTo>
                    <a:pt x="1219200" y="348343"/>
                  </a:lnTo>
                  <a:lnTo>
                    <a:pt x="1219200" y="653143"/>
                  </a:lnTo>
                  <a:lnTo>
                    <a:pt x="0" y="653143"/>
                  </a:lnTo>
                  <a:lnTo>
                    <a:pt x="0" y="87085"/>
                  </a:lnTo>
                  <a:close/>
                </a:path>
              </a:pathLst>
            </a:custGeom>
            <a:solidFill>
              <a:srgbClr val="92D050"/>
            </a:solidFill>
            <a:ln>
              <a:solidFill>
                <a:schemeClr val="bg1"/>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sp>
          <p:nvSpPr>
            <p:cNvPr id="25" name="矩形 24"/>
            <p:cNvSpPr/>
            <p:nvPr/>
          </p:nvSpPr>
          <p:spPr>
            <a:xfrm flipH="1">
              <a:off x="2699317" y="3902633"/>
              <a:ext cx="476658" cy="523220"/>
            </a:xfrm>
            <a:prstGeom prst="rect">
              <a:avLst/>
            </a:prstGeom>
            <a:solidFill>
              <a:srgbClr val="92D050"/>
            </a:solidFill>
            <a:ln>
              <a:noFill/>
            </a:ln>
          </p:spPr>
          <p:txBody>
            <a:bodyPr wrap="square">
              <a:spAutoFit/>
            </a:bodyPr>
            <a:lstStyle/>
            <a:p>
              <a:pPr algn="ctr"/>
              <a:r>
                <a:rPr lang="en-US" altLang="zh-CN" sz="2800" b="1"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rPr>
                <a:t>5</a:t>
              </a:r>
              <a:endParaRPr lang="zh-CN" altLang="en-US" sz="2800" b="1" spc="300" dirty="0">
                <a:solidFill>
                  <a:srgbClr val="8C4306"/>
                </a:solidFill>
                <a:latin typeface="微软雅黑 Light" panose="020B0502040204020203" pitchFamily="34" charset="-122"/>
                <a:ea typeface="微软雅黑 Light" panose="020B0502040204020203" pitchFamily="34" charset="-122"/>
                <a:cs typeface="Arial Unicode MS" panose="020B0604020202020204" pitchFamily="34" charset="-122"/>
              </a:endParaRPr>
            </a:p>
          </p:txBody>
        </p:sp>
      </p:grpSp>
      <p:pic>
        <p:nvPicPr>
          <p:cNvPr id="27"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4552250"/>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inVertic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22" presetClass="entr" presetSubtype="8"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35" presetClass="entr" presetSubtype="0"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2000"/>
                                        <p:tgtEl>
                                          <p:spTgt spid="13"/>
                                        </p:tgtEl>
                                      </p:cBhvr>
                                    </p:animEffect>
                                    <p:anim calcmode="lin" valueType="num">
                                      <p:cBhvr>
                                        <p:cTn id="45" dur="2000" fill="hold"/>
                                        <p:tgtEl>
                                          <p:spTgt spid="13"/>
                                        </p:tgtEl>
                                        <p:attrNameLst>
                                          <p:attrName>style.rotation</p:attrName>
                                        </p:attrNameLst>
                                      </p:cBhvr>
                                      <p:tavLst>
                                        <p:tav tm="0">
                                          <p:val>
                                            <p:fltVal val="720"/>
                                          </p:val>
                                        </p:tav>
                                        <p:tav tm="100000">
                                          <p:val>
                                            <p:fltVal val="0"/>
                                          </p:val>
                                        </p:tav>
                                      </p:tavLst>
                                    </p:anim>
                                    <p:anim calcmode="lin" valueType="num">
                                      <p:cBhvr>
                                        <p:cTn id="46" dur="2000" fill="hold"/>
                                        <p:tgtEl>
                                          <p:spTgt spid="13"/>
                                        </p:tgtEl>
                                        <p:attrNameLst>
                                          <p:attrName>ppt_h</p:attrName>
                                        </p:attrNameLst>
                                      </p:cBhvr>
                                      <p:tavLst>
                                        <p:tav tm="0">
                                          <p:val>
                                            <p:fltVal val="0"/>
                                          </p:val>
                                        </p:tav>
                                        <p:tav tm="100000">
                                          <p:val>
                                            <p:strVal val="#ppt_h"/>
                                          </p:val>
                                        </p:tav>
                                      </p:tavLst>
                                    </p:anim>
                                    <p:anim calcmode="lin" valueType="num">
                                      <p:cBhvr>
                                        <p:cTn id="47" dur="2000" fill="hold"/>
                                        <p:tgtEl>
                                          <p:spTgt spid="13"/>
                                        </p:tgtEl>
                                        <p:attrNameLst>
                                          <p:attrName>ppt_w</p:attrName>
                                        </p:attrNameLst>
                                      </p:cBhvr>
                                      <p:tavLst>
                                        <p:tav tm="0">
                                          <p:val>
                                            <p:fltVal val="0"/>
                                          </p:val>
                                        </p:tav>
                                        <p:tav tm="100000">
                                          <p:val>
                                            <p:strVal val="#ppt_w"/>
                                          </p:val>
                                        </p:tav>
                                      </p:tavLst>
                                    </p:anim>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arn(inVertical)">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771800" y="912820"/>
            <a:ext cx="4288353" cy="584775"/>
          </a:xfrm>
          <a:prstGeom prst="rect">
            <a:avLst/>
          </a:prstGeom>
          <a:noFill/>
        </p:spPr>
        <p:txBody>
          <a:bodyPr wrap="none" rtlCol="0">
            <a:spAutoFit/>
          </a:bodyPr>
          <a:lstStyle/>
          <a:p>
            <a:r>
              <a:rPr lang="zh-CN" altLang="en-US" sz="3200" dirty="0">
                <a:latin typeface="微软雅黑 Light" panose="020B0502040204020203" pitchFamily="34" charset="-122"/>
                <a:ea typeface="微软雅黑 Light" panose="020B0502040204020203" pitchFamily="34" charset="-122"/>
              </a:rPr>
              <a:t>谢谢观赏，欢迎下载！</a:t>
            </a:r>
          </a:p>
        </p:txBody>
      </p: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4531" t="8312" r="71023" b="63059"/>
          <a:stretch/>
        </p:blipFill>
        <p:spPr>
          <a:xfrm>
            <a:off x="107504" y="159527"/>
            <a:ext cx="2234608" cy="1472540"/>
          </a:xfrm>
          <a:prstGeom prst="rect">
            <a:avLst/>
          </a:prstGeom>
        </p:spPr>
      </p:pic>
    </p:spTree>
    <p:extLst>
      <p:ext uri="{BB962C8B-B14F-4D97-AF65-F5344CB8AC3E}">
        <p14:creationId xmlns:p14="http://schemas.microsoft.com/office/powerpoint/2010/main" val="1748169052"/>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32" presetClass="emph" presetSubtype="0" repeatCount="4000" fill="hold" nodeType="withEffect">
                                  <p:stCondLst>
                                    <p:cond delay="0"/>
                                  </p:stCondLst>
                                  <p:childTnLst>
                                    <p:animRot by="120000">
                                      <p:cBhvr>
                                        <p:cTn id="10" dur="100" fill="hold">
                                          <p:stCondLst>
                                            <p:cond delay="0"/>
                                          </p:stCondLst>
                                        </p:cTn>
                                        <p:tgtEl>
                                          <p:spTgt spid="3"/>
                                        </p:tgtEl>
                                        <p:attrNameLst>
                                          <p:attrName>r</p:attrName>
                                        </p:attrNameLst>
                                      </p:cBhvr>
                                    </p:animRot>
                                    <p:animRot by="-240000">
                                      <p:cBhvr>
                                        <p:cTn id="11" dur="200" fill="hold">
                                          <p:stCondLst>
                                            <p:cond delay="200"/>
                                          </p:stCondLst>
                                        </p:cTn>
                                        <p:tgtEl>
                                          <p:spTgt spid="3"/>
                                        </p:tgtEl>
                                        <p:attrNameLst>
                                          <p:attrName>r</p:attrName>
                                        </p:attrNameLst>
                                      </p:cBhvr>
                                    </p:animRot>
                                    <p:animRot by="240000">
                                      <p:cBhvr>
                                        <p:cTn id="12" dur="200" fill="hold">
                                          <p:stCondLst>
                                            <p:cond delay="400"/>
                                          </p:stCondLst>
                                        </p:cTn>
                                        <p:tgtEl>
                                          <p:spTgt spid="3"/>
                                        </p:tgtEl>
                                        <p:attrNameLst>
                                          <p:attrName>r</p:attrName>
                                        </p:attrNameLst>
                                      </p:cBhvr>
                                    </p:animRot>
                                    <p:animRot by="-240000">
                                      <p:cBhvr>
                                        <p:cTn id="13" dur="200" fill="hold">
                                          <p:stCondLst>
                                            <p:cond delay="600"/>
                                          </p:stCondLst>
                                        </p:cTn>
                                        <p:tgtEl>
                                          <p:spTgt spid="3"/>
                                        </p:tgtEl>
                                        <p:attrNameLst>
                                          <p:attrName>r</p:attrName>
                                        </p:attrNameLst>
                                      </p:cBhvr>
                                    </p:animRot>
                                    <p:animRot by="120000">
                                      <p:cBhvr>
                                        <p:cTn id="14" dur="200" fill="hold">
                                          <p:stCondLst>
                                            <p:cond delay="800"/>
                                          </p:stCondLst>
                                        </p:cTn>
                                        <p:tgtEl>
                                          <p:spTgt spid="3"/>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Scale>
                                      <p:cBhvr>
                                        <p:cTn id="19"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
                                        </p:tgtEl>
                                        <p:attrNameLst>
                                          <p:attrName>ppt_x</p:attrName>
                                          <p:attrName>ppt_y</p:attrName>
                                        </p:attrNameLst>
                                      </p:cBhvr>
                                    </p:animMotion>
                                    <p:animEffect transition="in" filter="fade">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EE9BC5FD-6B52-4A5B-9359-C38B66D0A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934" y="1779201"/>
            <a:ext cx="8724132" cy="1585097"/>
          </a:xfrm>
          <a:prstGeom prst="rect">
            <a:avLst/>
          </a:prstGeom>
        </p:spPr>
      </p:pic>
    </p:spTree>
    <p:extLst>
      <p:ext uri="{BB962C8B-B14F-4D97-AF65-F5344CB8AC3E}">
        <p14:creationId xmlns:p14="http://schemas.microsoft.com/office/powerpoint/2010/main" val="3018717760"/>
      </p:ext>
    </p:extLst>
  </p:cSld>
  <p:clrMapOvr>
    <a:masterClrMapping/>
  </p:clrMapOvr>
  <p:transition spd="slow" advClick="0" advTm="3000">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57"/>
          <p:cNvSpPr>
            <a:spLocks noChangeAspect="1" noChangeArrowheads="1"/>
          </p:cNvSpPr>
          <p:nvPr/>
        </p:nvSpPr>
        <p:spPr bwMode="auto">
          <a:xfrm>
            <a:off x="899591" y="1452563"/>
            <a:ext cx="7585283" cy="255934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latin typeface="微软雅黑 Light" panose="020B0502040204020203" pitchFamily="34" charset="-122"/>
              <a:ea typeface="微软雅黑 Light" panose="020B0502040204020203" pitchFamily="34" charset="-122"/>
              <a:sym typeface="宋体" pitchFamily="2" charset="-122"/>
            </a:endParaRPr>
          </a:p>
        </p:txBody>
      </p:sp>
      <p:sp>
        <p:nvSpPr>
          <p:cNvPr id="68" name="Text Box 4"/>
          <p:cNvSpPr txBox="1">
            <a:spLocks noChangeArrowheads="1"/>
          </p:cNvSpPr>
          <p:nvPr/>
        </p:nvSpPr>
        <p:spPr bwMode="auto">
          <a:xfrm>
            <a:off x="684213" y="434975"/>
            <a:ext cx="18002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ea typeface="微软雅黑 Light" panose="020B0502040204020203" pitchFamily="34" charset="-122"/>
              </a:rPr>
              <a:t>什么是溺水？</a:t>
            </a:r>
          </a:p>
        </p:txBody>
      </p:sp>
      <p:sp>
        <p:nvSpPr>
          <p:cNvPr id="85" name="TextBox 54"/>
          <p:cNvSpPr>
            <a:spLocks noChangeArrowheads="1"/>
          </p:cNvSpPr>
          <p:nvPr/>
        </p:nvSpPr>
        <p:spPr bwMode="auto">
          <a:xfrm>
            <a:off x="1314930" y="1674968"/>
            <a:ext cx="6912768"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nSpc>
                <a:spcPct val="150000"/>
              </a:lnSpc>
            </a:pPr>
            <a:r>
              <a:rPr lang="zh-CN" altLang="en-US" dirty="0">
                <a:ea typeface="微软雅黑 Light" panose="020B0502040204020203" pitchFamily="34" charset="-122"/>
              </a:rPr>
              <a:t>溺水是指大量水液被吸入肺内，引起人体缺氧窒息的危急病症。多发生在夏季，游泳场所、海边、江河、湖泊、池塘等处。溺水者面色青紫肿胀，眼球结膜充血，口鼻内充满泡沫、泥沙等杂物。部分溺水者可因大量喝水入胃、出现上腹部膨胀。多数溺水者四肢发凉，意识丧失，重者心跳、呼吸停止。</a:t>
            </a:r>
            <a:endParaRPr lang="zh-CN" altLang="en-US" dirty="0">
              <a:latin typeface="微软雅黑 Light" panose="020B0502040204020203" pitchFamily="34" charset="-122"/>
              <a:ea typeface="微软雅黑 Light" panose="020B0502040204020203" pitchFamily="34" charset="-122"/>
            </a:endParaRPr>
          </a:p>
        </p:txBody>
      </p:sp>
      <p:sp>
        <p:nvSpPr>
          <p:cNvPr id="86" name="Rectangle 17"/>
          <p:cNvSpPr>
            <a:spLocks noChangeArrowheads="1"/>
          </p:cNvSpPr>
          <p:nvPr/>
        </p:nvSpPr>
        <p:spPr bwMode="auto">
          <a:xfrm>
            <a:off x="1007378" y="1347614"/>
            <a:ext cx="1008242" cy="5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a:spAutoFit/>
          </a:bodyPr>
          <a:lstStyle/>
          <a:p>
            <a:pPr>
              <a:lnSpc>
                <a:spcPct val="120000"/>
              </a:lnSpc>
            </a:pPr>
            <a:r>
              <a:rPr lang="zh-CN" altLang="en-US" sz="2800" dirty="0">
                <a:solidFill>
                  <a:schemeClr val="bg1"/>
                </a:solidFill>
                <a:latin typeface="微软雅黑 Light" panose="020B0502040204020203" pitchFamily="34" charset="-122"/>
                <a:ea typeface="微软雅黑 Light" panose="020B0502040204020203" pitchFamily="34" charset="-122"/>
              </a:rPr>
              <a:t>前言</a:t>
            </a:r>
          </a:p>
        </p:txBody>
      </p:sp>
      <p:sp>
        <p:nvSpPr>
          <p:cNvPr id="88" name="矩形 87"/>
          <p:cNvSpPr/>
          <p:nvPr/>
        </p:nvSpPr>
        <p:spPr>
          <a:xfrm>
            <a:off x="1115616" y="1203598"/>
            <a:ext cx="1368152" cy="601216"/>
          </a:xfrm>
          <a:prstGeom prst="rect">
            <a:avLst/>
          </a:prstGeom>
          <a:solidFill>
            <a:schemeClr val="accent6">
              <a:lumMod val="75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ea typeface="微软雅黑 Light" panose="020B0502040204020203" pitchFamily="34" charset="-122"/>
              </a:rPr>
              <a:t>前  言</a:t>
            </a:r>
          </a:p>
        </p:txBody>
      </p:sp>
    </p:spTree>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barn(inVertical)">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barn(inVertical)">
                                      <p:cBhvr>
                                        <p:cTn id="12" dur="500"/>
                                        <p:tgtEl>
                                          <p:spTgt spid="8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barn(inVertical)">
                                      <p:cBhvr>
                                        <p:cTn id="17" dur="500"/>
                                        <p:tgtEl>
                                          <p:spTgt spid="8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4"/>
                                        </p:tgtEl>
                                        <p:attrNameLst>
                                          <p:attrName>style.visibility</p:attrName>
                                        </p:attrNameLst>
                                      </p:cBhvr>
                                      <p:to>
                                        <p:strVal val="visible"/>
                                      </p:to>
                                    </p:set>
                                    <p:anim calcmode="lin" valueType="num">
                                      <p:cBhvr>
                                        <p:cTn id="22" dur="500" fill="hold"/>
                                        <p:tgtEl>
                                          <p:spTgt spid="84"/>
                                        </p:tgtEl>
                                        <p:attrNameLst>
                                          <p:attrName>ppt_w</p:attrName>
                                        </p:attrNameLst>
                                      </p:cBhvr>
                                      <p:tavLst>
                                        <p:tav tm="0">
                                          <p:val>
                                            <p:fltVal val="0"/>
                                          </p:val>
                                        </p:tav>
                                        <p:tav tm="100000">
                                          <p:val>
                                            <p:strVal val="#ppt_w"/>
                                          </p:val>
                                        </p:tav>
                                      </p:tavLst>
                                    </p:anim>
                                    <p:anim calcmode="lin" valueType="num">
                                      <p:cBhvr>
                                        <p:cTn id="23" dur="500" fill="hold"/>
                                        <p:tgtEl>
                                          <p:spTgt spid="84"/>
                                        </p:tgtEl>
                                        <p:attrNameLst>
                                          <p:attrName>ppt_h</p:attrName>
                                        </p:attrNameLst>
                                      </p:cBhvr>
                                      <p:tavLst>
                                        <p:tav tm="0">
                                          <p:val>
                                            <p:fltVal val="0"/>
                                          </p:val>
                                        </p:tav>
                                        <p:tav tm="100000">
                                          <p:val>
                                            <p:strVal val="#ppt_h"/>
                                          </p:val>
                                        </p:tav>
                                      </p:tavLst>
                                    </p:anim>
                                    <p:animEffect transition="in" filter="fade">
                                      <p:cBhvr>
                                        <p:cTn id="24" dur="500"/>
                                        <p:tgtEl>
                                          <p:spTgt spid="84"/>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5"/>
                                        </p:tgtEl>
                                        <p:attrNameLst>
                                          <p:attrName>style.visibility</p:attrName>
                                        </p:attrNameLst>
                                      </p:cBhvr>
                                      <p:to>
                                        <p:strVal val="visible"/>
                                      </p:to>
                                    </p:set>
                                    <p:animEffect>
                                      <p:cBhvr>
                                        <p:cTn id="27" dur="1000"/>
                                        <p:tgtEl>
                                          <p:spTgt spid="85"/>
                                        </p:tgtEl>
                                      </p:cBhvr>
                                    </p:animEffect>
                                    <p:anim calcmode="lin" valueType="num">
                                      <p:cBhvr>
                                        <p:cTn id="28" dur="1000" fill="hold"/>
                                        <p:tgtEl>
                                          <p:spTgt spid="85"/>
                                        </p:tgtEl>
                                        <p:attrNameLst>
                                          <p:attrName>ppt_x</p:attrName>
                                        </p:attrNameLst>
                                      </p:cBhvr>
                                      <p:tavLst>
                                        <p:tav tm="0">
                                          <p:val>
                                            <p:strVal val="#ppt_x"/>
                                          </p:val>
                                        </p:tav>
                                        <p:tav tm="100000">
                                          <p:val>
                                            <p:strVal val="#ppt_x"/>
                                          </p:val>
                                        </p:tav>
                                      </p:tavLst>
                                    </p:anim>
                                    <p:anim calcmode="lin" valueType="num">
                                      <p:cBhvr>
                                        <p:cTn id="29"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85">
                                            <p:txEl>
                                              <p:pRg st="0" end="0"/>
                                            </p:txEl>
                                          </p:spTgt>
                                        </p:tgtEl>
                                        <p:attrNameLst>
                                          <p:attrName>style.visibility</p:attrName>
                                        </p:attrNameLst>
                                      </p:cBhvr>
                                      <p:to>
                                        <p:strVal val="visible"/>
                                      </p:to>
                                    </p:set>
                                    <p:anim calcmode="lin" valueType="num">
                                      <p:cBhvr>
                                        <p:cTn id="34" dur="500" fill="hold"/>
                                        <p:tgtEl>
                                          <p:spTgt spid="8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85">
                                            <p:txEl>
                                              <p:pRg st="0" end="0"/>
                                            </p:txEl>
                                          </p:spTgt>
                                        </p:tgtEl>
                                        <p:attrNameLst>
                                          <p:attrName>ppt_y</p:attrName>
                                        </p:attrNameLst>
                                      </p:cBhvr>
                                      <p:tavLst>
                                        <p:tav tm="0">
                                          <p:val>
                                            <p:strVal val="#ppt_y"/>
                                          </p:val>
                                        </p:tav>
                                        <p:tav tm="100000">
                                          <p:val>
                                            <p:strVal val="#ppt_y"/>
                                          </p:val>
                                        </p:tav>
                                      </p:tavLst>
                                    </p:anim>
                                    <p:anim calcmode="lin" valueType="num">
                                      <p:cBhvr>
                                        <p:cTn id="36" dur="500" fill="hold"/>
                                        <p:tgtEl>
                                          <p:spTgt spid="8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8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8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68" grpId="0"/>
      <p:bldP spid="85" grpId="0" bldLvl="0" autoUpdateAnimBg="0"/>
      <p:bldP spid="86" grpId="0"/>
      <p:bldP spid="8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203"/>
          <a:stretch/>
        </p:blipFill>
        <p:spPr>
          <a:xfrm>
            <a:off x="13537" y="1851670"/>
            <a:ext cx="4702479" cy="2801292"/>
          </a:xfrm>
          <a:prstGeom prst="ellipse">
            <a:avLst/>
          </a:prstGeom>
        </p:spPr>
      </p:pic>
      <p:sp>
        <p:nvSpPr>
          <p:cNvPr id="2"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3"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溺水的急救方法：</a:t>
            </a:r>
          </a:p>
        </p:txBody>
      </p:sp>
      <p:sp>
        <p:nvSpPr>
          <p:cNvPr id="8"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5" name="矩形 4"/>
          <p:cNvSpPr/>
          <p:nvPr/>
        </p:nvSpPr>
        <p:spPr>
          <a:xfrm>
            <a:off x="4374108" y="1419622"/>
            <a:ext cx="4572000" cy="1200329"/>
          </a:xfrm>
          <a:prstGeom prst="rect">
            <a:avLst/>
          </a:prstGeom>
        </p:spPr>
        <p:txBody>
          <a:bodyPr>
            <a:spAutoFit/>
          </a:bodyPr>
          <a:lstStyle/>
          <a:p>
            <a:r>
              <a:rPr lang="zh-CN" altLang="en-US" dirty="0">
                <a:ea typeface="微软雅黑 Light" panose="020B0502040204020203" pitchFamily="34" charset="-122"/>
              </a:rPr>
              <a:t>发现有溺水的人，会游泳并且会急救的人要将溺水者救出水面，如果你只是会游泳不会急救就不要强行的去救人，可以救比你体重小的溺水者。</a:t>
            </a:r>
          </a:p>
        </p:txBody>
      </p:sp>
      <p:sp>
        <p:nvSpPr>
          <p:cNvPr id="25" name="圆角矩形 24"/>
          <p:cNvSpPr>
            <a:spLocks noChangeArrowheads="1"/>
          </p:cNvSpPr>
          <p:nvPr/>
        </p:nvSpPr>
        <p:spPr bwMode="auto">
          <a:xfrm>
            <a:off x="3535285" y="1449813"/>
            <a:ext cx="650571" cy="478746"/>
          </a:xfrm>
          <a:prstGeom prst="roundRect">
            <a:avLst>
              <a:gd name="adj" fmla="val 16667"/>
            </a:avLst>
          </a:prstGeom>
          <a:solidFill>
            <a:schemeClr val="accent6">
              <a:lumMod val="75000"/>
            </a:schemeClr>
          </a:solidFill>
          <a:ln>
            <a:noFill/>
          </a:ln>
          <a:extLst>
            <a:ext uri="{91240B29-F687-4F45-9708-019B960494DF}">
              <a14:hiddenLine xmlns:a14="http://schemas.microsoft.com/office/drawing/2010/main" w="9525" cmpd="sng">
                <a:solidFill>
                  <a:srgbClr val="000000"/>
                </a:solidFill>
                <a:round/>
                <a:headEnd/>
                <a:tailEnd/>
              </a14:hiddenLine>
            </a:ext>
          </a:extLst>
        </p:spPr>
        <p:txBody>
          <a:bodyPr anchor="ctr"/>
          <a:lstStyle/>
          <a:p>
            <a:pPr algn="ctr"/>
            <a:r>
              <a:rPr lang="en-US" sz="3600" b="1" i="1" dirty="0">
                <a:solidFill>
                  <a:srgbClr val="FFFFFF"/>
                </a:solidFill>
                <a:latin typeface="微软雅黑 Light" panose="020B0502040204020203" pitchFamily="34" charset="-122"/>
                <a:ea typeface="微软雅黑 Light" panose="020B0502040204020203" pitchFamily="34" charset="-122"/>
                <a:sym typeface="Arial" pitchFamily="34" charset="0"/>
              </a:rPr>
              <a:t>1</a:t>
            </a:r>
            <a:endParaRPr lang="zh-CN" altLang="en-US" dirty="0">
              <a:latin typeface="微软雅黑 Light" panose="020B0502040204020203" pitchFamily="34" charset="-122"/>
              <a:ea typeface="微软雅黑 Light" panose="020B0502040204020203" pitchFamily="34" charset="-122"/>
            </a:endParaRPr>
          </a:p>
        </p:txBody>
      </p:sp>
      <p:pic>
        <p:nvPicPr>
          <p:cNvPr id="27" name="Picture 8"/>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8622689"/>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inVertic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3"/>
                                        </p:tgtEl>
                                        <p:attrNameLst>
                                          <p:attrName>style.color</p:attrName>
                                        </p:attrNameLst>
                                      </p:cBhvr>
                                      <p:to>
                                        <p:clrVal>
                                          <a:schemeClr val="accent2"/>
                                        </p:clrVal>
                                      </p:to>
                                    </p:set>
                                    <p:set>
                                      <p:cBhvr>
                                        <p:cTn id="28" dur="500" fill="hold"/>
                                        <p:tgtEl>
                                          <p:spTgt spid="3"/>
                                        </p:tgtEl>
                                        <p:attrNameLst>
                                          <p:attrName>fillcolor</p:attrName>
                                        </p:attrNameLst>
                                      </p:cBhvr>
                                      <p:to>
                                        <p:clrVal>
                                          <a:schemeClr val="accent2"/>
                                        </p:clrVal>
                                      </p:to>
                                    </p:set>
                                    <p:set>
                                      <p:cBhvr>
                                        <p:cTn id="29" dur="500" fill="hold"/>
                                        <p:tgtEl>
                                          <p:spTgt spid="3"/>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0-#ppt_w/2"/>
                                          </p:val>
                                        </p:tav>
                                        <p:tav tm="100000">
                                          <p:val>
                                            <p:strVal val="#ppt_x"/>
                                          </p:val>
                                        </p:tav>
                                      </p:tavLst>
                                    </p:anim>
                                    <p:anim calcmode="lin" valueType="num">
                                      <p:cBhvr additive="base">
                                        <p:cTn id="4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nodeType="clickEffect">
                                  <p:stCondLst>
                                    <p:cond delay="0"/>
                                  </p:stCondLst>
                                  <p:iterate type="lt">
                                    <p:tmPct val="10000"/>
                                  </p:iterate>
                                  <p:childTnLst>
                                    <p:set>
                                      <p:cBhvr>
                                        <p:cTn id="46" dur="1" fill="hold">
                                          <p:stCondLst>
                                            <p:cond delay="0"/>
                                          </p:stCondLst>
                                        </p:cTn>
                                        <p:tgtEl>
                                          <p:spTgt spid="5">
                                            <p:txEl>
                                              <p:pRg st="0" end="0"/>
                                            </p:txEl>
                                          </p:spTgt>
                                        </p:tgtEl>
                                        <p:attrNameLst>
                                          <p:attrName>style.visibility</p:attrName>
                                        </p:attrNameLst>
                                      </p:cBhvr>
                                      <p:to>
                                        <p:strVal val="visible"/>
                                      </p:to>
                                    </p:set>
                                    <p:anim calcmode="lin" valueType="num">
                                      <p:cBhvr>
                                        <p:cTn id="4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4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8"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19944" r="46246"/>
          <a:stretch/>
        </p:blipFill>
        <p:spPr>
          <a:xfrm>
            <a:off x="384557" y="940986"/>
            <a:ext cx="3118302" cy="3742407"/>
          </a:xfrm>
          <a:prstGeom prst="rect">
            <a:avLst/>
          </a:prstGeom>
        </p:spPr>
      </p:pic>
      <p:sp>
        <p:nvSpPr>
          <p:cNvPr id="3"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4"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溺水的急救方法：</a:t>
            </a:r>
          </a:p>
        </p:txBody>
      </p:sp>
      <p:sp>
        <p:nvSpPr>
          <p:cNvPr id="5"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7" name="矩形 6"/>
          <p:cNvSpPr/>
          <p:nvPr/>
        </p:nvSpPr>
        <p:spPr>
          <a:xfrm>
            <a:off x="4019023" y="1571907"/>
            <a:ext cx="4572000" cy="1200329"/>
          </a:xfrm>
          <a:prstGeom prst="rect">
            <a:avLst/>
          </a:prstGeom>
        </p:spPr>
        <p:txBody>
          <a:bodyPr>
            <a:spAutoFit/>
          </a:bodyPr>
          <a:lstStyle/>
          <a:p>
            <a:r>
              <a:rPr lang="zh-CN" altLang="en-US" dirty="0">
                <a:ea typeface="微软雅黑 Light" panose="020B0502040204020203" pitchFamily="34" charset="-122"/>
              </a:rPr>
              <a:t>将溺水的人从水里救出后，边上的人要用纸或者当时能够拿到的清理物品，清理出溺水者鼻腔及口腔里的泥土和其他的异物。有假牙的要取出假牙并将其舌头拉出。</a:t>
            </a:r>
          </a:p>
        </p:txBody>
      </p:sp>
      <p:sp>
        <p:nvSpPr>
          <p:cNvPr id="9" name="圆角矩形 8"/>
          <p:cNvSpPr>
            <a:spLocks noChangeArrowheads="1"/>
          </p:cNvSpPr>
          <p:nvPr/>
        </p:nvSpPr>
        <p:spPr bwMode="auto">
          <a:xfrm>
            <a:off x="3338653" y="1532176"/>
            <a:ext cx="650571" cy="478745"/>
          </a:xfrm>
          <a:prstGeom prst="roundRect">
            <a:avLst>
              <a:gd name="adj" fmla="val 16667"/>
            </a:avLst>
          </a:prstGeom>
          <a:solidFill>
            <a:srgbClr val="FFC000"/>
          </a:solidFill>
          <a:ln>
            <a:noFill/>
          </a:ln>
          <a:extLst>
            <a:ext uri="{91240B29-F687-4F45-9708-019B960494DF}">
              <a14:hiddenLine xmlns:a14="http://schemas.microsoft.com/office/drawing/2010/main" w="9525" cmpd="sng">
                <a:solidFill>
                  <a:srgbClr val="000000"/>
                </a:solidFill>
                <a:round/>
                <a:headEnd/>
                <a:tailEnd/>
              </a14:hiddenLine>
            </a:ext>
          </a:extLst>
        </p:spPr>
        <p:txBody>
          <a:bodyPr anchor="ctr"/>
          <a:lstStyle/>
          <a:p>
            <a:pPr algn="ctr"/>
            <a:r>
              <a:rPr lang="en-US" sz="3600" b="1" i="1" dirty="0">
                <a:solidFill>
                  <a:srgbClr val="FFFFFF"/>
                </a:solidFill>
                <a:latin typeface="微软雅黑 Light" panose="020B0502040204020203" pitchFamily="34" charset="-122"/>
                <a:ea typeface="微软雅黑 Light" panose="020B0502040204020203" pitchFamily="34" charset="-122"/>
                <a:sym typeface="Arial" pitchFamily="34" charset="0"/>
              </a:rPr>
              <a:t>2</a:t>
            </a:r>
            <a:endParaRPr lang="zh-CN" altLang="en-US" dirty="0">
              <a:latin typeface="微软雅黑 Light" panose="020B0502040204020203" pitchFamily="34" charset="-122"/>
              <a:ea typeface="微软雅黑 Light" panose="020B0502040204020203" pitchFamily="34" charset="-122"/>
            </a:endParaRPr>
          </a:p>
        </p:txBody>
      </p:sp>
      <p:pic>
        <p:nvPicPr>
          <p:cNvPr id="10"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3863000"/>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4"/>
                                        </p:tgtEl>
                                        <p:attrNameLst>
                                          <p:attrName>style.color</p:attrName>
                                        </p:attrNameLst>
                                      </p:cBhvr>
                                      <p:to>
                                        <p:clrVal>
                                          <a:schemeClr val="accent2"/>
                                        </p:clrVal>
                                      </p:to>
                                    </p:set>
                                    <p:set>
                                      <p:cBhvr>
                                        <p:cTn id="28" dur="500" fill="hold"/>
                                        <p:tgtEl>
                                          <p:spTgt spid="4"/>
                                        </p:tgtEl>
                                        <p:attrNameLst>
                                          <p:attrName>fillcolor</p:attrName>
                                        </p:attrNameLst>
                                      </p:cBhvr>
                                      <p:to>
                                        <p:clrVal>
                                          <a:schemeClr val="accent2"/>
                                        </p:clrVal>
                                      </p:to>
                                    </p:set>
                                    <p:set>
                                      <p:cBhvr>
                                        <p:cTn id="29" dur="500" fill="hold"/>
                                        <p:tgtEl>
                                          <p:spTgt spid="4"/>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2000" fill="hold"/>
                                        <p:tgtEl>
                                          <p:spTgt spid="2"/>
                                        </p:tgtEl>
                                        <p:attrNameLst>
                                          <p:attrName>ppt_x</p:attrName>
                                        </p:attrNameLst>
                                      </p:cBhvr>
                                      <p:tavLst>
                                        <p:tav tm="0">
                                          <p:val>
                                            <p:strVal val="0-#ppt_w/2"/>
                                          </p:val>
                                        </p:tav>
                                        <p:tav tm="100000">
                                          <p:val>
                                            <p:strVal val="#ppt_x"/>
                                          </p:val>
                                        </p:tav>
                                      </p:tavLst>
                                    </p:anim>
                                    <p:anim calcmode="lin" valueType="num">
                                      <p:cBhvr additive="base">
                                        <p:cTn id="35"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0" nodeType="clickEffect">
                                  <p:stCondLst>
                                    <p:cond delay="0"/>
                                  </p:stCondLst>
                                  <p:iterate type="lt">
                                    <p:tmPct val="10000"/>
                                  </p:iterate>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7"/>
                                        </p:tgtEl>
                                        <p:attrNameLst>
                                          <p:attrName>ppt_y</p:attrName>
                                        </p:attrNameLst>
                                      </p:cBhvr>
                                      <p:tavLst>
                                        <p:tav tm="0">
                                          <p:val>
                                            <p:strVal val="#ppt_y"/>
                                          </p:val>
                                        </p:tav>
                                        <p:tav tm="100000">
                                          <p:val>
                                            <p:strVal val="#ppt_y"/>
                                          </p:val>
                                        </p:tav>
                                      </p:tavLst>
                                    </p:anim>
                                    <p:anim calcmode="lin" valueType="num">
                                      <p:cBhvr>
                                        <p:cTn id="4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 grpId="1"/>
      <p:bldP spid="5" grpId="0" animBg="1"/>
      <p:bldP spid="7"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3929" t="6001"/>
          <a:stretch/>
        </p:blipFill>
        <p:spPr>
          <a:xfrm>
            <a:off x="111523" y="2006495"/>
            <a:ext cx="4262585" cy="2633176"/>
          </a:xfrm>
          <a:prstGeom prst="rect">
            <a:avLst/>
          </a:prstGeom>
        </p:spPr>
      </p:pic>
      <p:sp>
        <p:nvSpPr>
          <p:cNvPr id="3"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4"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溺水的急救方法：</a:t>
            </a:r>
          </a:p>
        </p:txBody>
      </p:sp>
      <p:sp>
        <p:nvSpPr>
          <p:cNvPr id="5"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7" name="矩形 6"/>
          <p:cNvSpPr/>
          <p:nvPr/>
        </p:nvSpPr>
        <p:spPr>
          <a:xfrm>
            <a:off x="4374108" y="1419622"/>
            <a:ext cx="4572000" cy="1200329"/>
          </a:xfrm>
          <a:prstGeom prst="rect">
            <a:avLst/>
          </a:prstGeom>
        </p:spPr>
        <p:txBody>
          <a:bodyPr>
            <a:spAutoFit/>
          </a:bodyPr>
          <a:lstStyle/>
          <a:p>
            <a:r>
              <a:rPr lang="zh-CN" altLang="en-US" dirty="0">
                <a:ea typeface="微软雅黑 Light" panose="020B0502040204020203" pitchFamily="34" charset="-122"/>
              </a:rPr>
              <a:t>    倒水，电视里常用的是按压溺水者的腹部，除了这种方法以外还可以用你的膝盖顶溺水者的肚子。对于体重较轻的小孩还可以用肩顶其肚子的方法将水倒出。</a:t>
            </a:r>
          </a:p>
        </p:txBody>
      </p:sp>
      <p:sp>
        <p:nvSpPr>
          <p:cNvPr id="9" name="圆角矩形 8"/>
          <p:cNvSpPr>
            <a:spLocks noChangeArrowheads="1"/>
          </p:cNvSpPr>
          <p:nvPr/>
        </p:nvSpPr>
        <p:spPr bwMode="auto">
          <a:xfrm>
            <a:off x="3723537" y="1196716"/>
            <a:ext cx="650571" cy="478745"/>
          </a:xfrm>
          <a:prstGeom prst="roundRect">
            <a:avLst>
              <a:gd name="adj" fmla="val 16667"/>
            </a:avLst>
          </a:prstGeom>
          <a:solidFill>
            <a:srgbClr val="1199FF"/>
          </a:solidFill>
          <a:ln>
            <a:noFill/>
          </a:ln>
          <a:extLst>
            <a:ext uri="{91240B29-F687-4F45-9708-019B960494DF}">
              <a14:hiddenLine xmlns:a14="http://schemas.microsoft.com/office/drawing/2010/main" w="9525" cmpd="sng">
                <a:solidFill>
                  <a:srgbClr val="000000"/>
                </a:solidFill>
                <a:round/>
                <a:headEnd/>
                <a:tailEnd/>
              </a14:hiddenLine>
            </a:ext>
          </a:extLst>
        </p:spPr>
        <p:txBody>
          <a:bodyPr anchor="ctr"/>
          <a:lstStyle/>
          <a:p>
            <a:pPr algn="ctr"/>
            <a:r>
              <a:rPr lang="en-US" sz="3600" b="1" i="1" dirty="0">
                <a:solidFill>
                  <a:srgbClr val="FFFFFF"/>
                </a:solidFill>
                <a:latin typeface="微软雅黑 Light" panose="020B0502040204020203" pitchFamily="34" charset="-122"/>
                <a:ea typeface="微软雅黑 Light" panose="020B0502040204020203" pitchFamily="34" charset="-122"/>
                <a:sym typeface="Arial" pitchFamily="34" charset="0"/>
              </a:rPr>
              <a:t>3</a:t>
            </a:r>
            <a:endParaRPr lang="zh-CN" altLang="en-US" dirty="0">
              <a:latin typeface="微软雅黑 Light" panose="020B0502040204020203" pitchFamily="34" charset="-122"/>
              <a:ea typeface="微软雅黑 Light" panose="020B0502040204020203" pitchFamily="34" charset="-122"/>
            </a:endParaRPr>
          </a:p>
        </p:txBody>
      </p:sp>
      <p:pic>
        <p:nvPicPr>
          <p:cNvPr id="10"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5096346"/>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4"/>
                                        </p:tgtEl>
                                        <p:attrNameLst>
                                          <p:attrName>style.color</p:attrName>
                                        </p:attrNameLst>
                                      </p:cBhvr>
                                      <p:to>
                                        <p:clrVal>
                                          <a:schemeClr val="accent2"/>
                                        </p:clrVal>
                                      </p:to>
                                    </p:set>
                                    <p:set>
                                      <p:cBhvr>
                                        <p:cTn id="28" dur="500" fill="hold"/>
                                        <p:tgtEl>
                                          <p:spTgt spid="4"/>
                                        </p:tgtEl>
                                        <p:attrNameLst>
                                          <p:attrName>fillcolor</p:attrName>
                                        </p:attrNameLst>
                                      </p:cBhvr>
                                      <p:to>
                                        <p:clrVal>
                                          <a:schemeClr val="accent2"/>
                                        </p:clrVal>
                                      </p:to>
                                    </p:set>
                                    <p:set>
                                      <p:cBhvr>
                                        <p:cTn id="29" dur="500" fill="hold"/>
                                        <p:tgtEl>
                                          <p:spTgt spid="4"/>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20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1" presetClass="entr" presetSubtype="0" fill="hold" nodeType="clickEffect">
                                  <p:stCondLst>
                                    <p:cond delay="0"/>
                                  </p:stCondLst>
                                  <p:iterate type="lt">
                                    <p:tmPct val="10000"/>
                                  </p:iterate>
                                  <p:childTnLst>
                                    <p:set>
                                      <p:cBhvr>
                                        <p:cTn id="43" dur="1" fill="hold">
                                          <p:stCondLst>
                                            <p:cond delay="0"/>
                                          </p:stCondLst>
                                        </p:cTn>
                                        <p:tgtEl>
                                          <p:spTgt spid="7">
                                            <p:txEl>
                                              <p:pRg st="0" end="0"/>
                                            </p:txEl>
                                          </p:spTgt>
                                        </p:tgtEl>
                                        <p:attrNameLst>
                                          <p:attrName>style.visibility</p:attrName>
                                        </p:attrNameLst>
                                      </p:cBhvr>
                                      <p:to>
                                        <p:strVal val="visible"/>
                                      </p:to>
                                    </p:set>
                                    <p:anim calcmode="lin" valueType="num">
                                      <p:cBhvr>
                                        <p:cTn id="44"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46"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 grpId="1"/>
      <p:bldP spid="5"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630" y="1771891"/>
            <a:ext cx="3978572" cy="2670973"/>
          </a:xfrm>
          <a:prstGeom prst="rect">
            <a:avLst/>
          </a:prstGeom>
        </p:spPr>
      </p:pic>
      <p:sp>
        <p:nvSpPr>
          <p:cNvPr id="3"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4"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溺水的急救方法：</a:t>
            </a:r>
          </a:p>
        </p:txBody>
      </p:sp>
      <p:sp>
        <p:nvSpPr>
          <p:cNvPr id="5"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7" name="矩形 6"/>
          <p:cNvSpPr/>
          <p:nvPr/>
        </p:nvSpPr>
        <p:spPr>
          <a:xfrm>
            <a:off x="4374108" y="1419622"/>
            <a:ext cx="4572000" cy="1200329"/>
          </a:xfrm>
          <a:prstGeom prst="rect">
            <a:avLst/>
          </a:prstGeom>
        </p:spPr>
        <p:txBody>
          <a:bodyPr>
            <a:spAutoFit/>
          </a:bodyPr>
          <a:lstStyle/>
          <a:p>
            <a:r>
              <a:rPr lang="zh-CN" altLang="en-US" dirty="0">
                <a:ea typeface="微软雅黑 Light" panose="020B0502040204020203" pitchFamily="34" charset="-122"/>
              </a:rPr>
              <a:t>将水倒出后溺水者还没有清醒就要对其进行心肺复苏了，这个急救的步骤需要专业培训的人操作，如果周围的人都不懂的心肺复苏的方法就立即送医院。</a:t>
            </a:r>
            <a:endParaRPr lang="zh-CN" altLang="en-US" dirty="0">
              <a:effectLst/>
              <a:ea typeface="微软雅黑 Light" panose="020B0502040204020203" pitchFamily="34" charset="-122"/>
            </a:endParaRPr>
          </a:p>
        </p:txBody>
      </p:sp>
      <p:sp>
        <p:nvSpPr>
          <p:cNvPr id="8" name="圆角矩形 7"/>
          <p:cNvSpPr>
            <a:spLocks noChangeArrowheads="1"/>
          </p:cNvSpPr>
          <p:nvPr/>
        </p:nvSpPr>
        <p:spPr bwMode="auto">
          <a:xfrm>
            <a:off x="3723537" y="1196716"/>
            <a:ext cx="650571" cy="478745"/>
          </a:xfrm>
          <a:prstGeom prst="roundRect">
            <a:avLst>
              <a:gd name="adj" fmla="val 16667"/>
            </a:avLst>
          </a:prstGeom>
          <a:solidFill>
            <a:srgbClr val="92D050"/>
          </a:solidFill>
          <a:ln>
            <a:noFill/>
          </a:ln>
        </p:spPr>
        <p:txBody>
          <a:bodyPr anchor="ctr"/>
          <a:lstStyle/>
          <a:p>
            <a:pPr algn="ctr"/>
            <a:r>
              <a:rPr lang="en-US" sz="3600" b="1" i="1" dirty="0">
                <a:solidFill>
                  <a:srgbClr val="FFFFFF"/>
                </a:solidFill>
                <a:latin typeface="微软雅黑 Light" panose="020B0502040204020203" pitchFamily="34" charset="-122"/>
                <a:ea typeface="微软雅黑 Light" panose="020B0502040204020203" pitchFamily="34" charset="-122"/>
                <a:sym typeface="Arial" pitchFamily="34" charset="0"/>
              </a:rPr>
              <a:t>4</a:t>
            </a:r>
            <a:endParaRPr lang="zh-CN" altLang="en-US" dirty="0">
              <a:latin typeface="微软雅黑 Light" panose="020B0502040204020203" pitchFamily="34" charset="-122"/>
              <a:ea typeface="微软雅黑 Light" panose="020B0502040204020203" pitchFamily="34" charset="-122"/>
            </a:endParaRPr>
          </a:p>
        </p:txBody>
      </p:sp>
      <p:pic>
        <p:nvPicPr>
          <p:cNvPr id="9"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0909117"/>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4"/>
                                        </p:tgtEl>
                                        <p:attrNameLst>
                                          <p:attrName>style.color</p:attrName>
                                        </p:attrNameLst>
                                      </p:cBhvr>
                                      <p:to>
                                        <p:clrVal>
                                          <a:schemeClr val="accent2"/>
                                        </p:clrVal>
                                      </p:to>
                                    </p:set>
                                    <p:set>
                                      <p:cBhvr>
                                        <p:cTn id="28" dur="500" fill="hold"/>
                                        <p:tgtEl>
                                          <p:spTgt spid="4"/>
                                        </p:tgtEl>
                                        <p:attrNameLst>
                                          <p:attrName>fillcolor</p:attrName>
                                        </p:attrNameLst>
                                      </p:cBhvr>
                                      <p:to>
                                        <p:clrVal>
                                          <a:schemeClr val="accent2"/>
                                        </p:clrVal>
                                      </p:to>
                                    </p:set>
                                    <p:set>
                                      <p:cBhvr>
                                        <p:cTn id="29" dur="500" fill="hold"/>
                                        <p:tgtEl>
                                          <p:spTgt spid="4"/>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circle(in)">
                                      <p:cBhvr>
                                        <p:cTn id="34" dur="20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inVertical)">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41" presetClass="entr" presetSubtype="0" fill="hold" nodeType="clickEffect">
                                  <p:stCondLst>
                                    <p:cond delay="0"/>
                                  </p:stCondLst>
                                  <p:iterate type="lt">
                                    <p:tmPct val="10000"/>
                                  </p:iterate>
                                  <p:childTnLst>
                                    <p:set>
                                      <p:cBhvr>
                                        <p:cTn id="43" dur="1" fill="hold">
                                          <p:stCondLst>
                                            <p:cond delay="0"/>
                                          </p:stCondLst>
                                        </p:cTn>
                                        <p:tgtEl>
                                          <p:spTgt spid="7">
                                            <p:txEl>
                                              <p:pRg st="0" end="0"/>
                                            </p:txEl>
                                          </p:spTgt>
                                        </p:tgtEl>
                                        <p:attrNameLst>
                                          <p:attrName>style.visibility</p:attrName>
                                        </p:attrNameLst>
                                      </p:cBhvr>
                                      <p:to>
                                        <p:strVal val="visible"/>
                                      </p:to>
                                    </p:set>
                                    <p:anim calcmode="lin" valueType="num">
                                      <p:cBhvr>
                                        <p:cTn id="44"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46"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 grpId="1"/>
      <p:bldP spid="5"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溺水四不要：</a:t>
            </a:r>
          </a:p>
        </p:txBody>
      </p:sp>
      <p:grpSp>
        <p:nvGrpSpPr>
          <p:cNvPr id="34" name="组合 33"/>
          <p:cNvGrpSpPr/>
          <p:nvPr/>
        </p:nvGrpSpPr>
        <p:grpSpPr>
          <a:xfrm>
            <a:off x="1331640" y="1290450"/>
            <a:ext cx="6984776" cy="2865476"/>
            <a:chOff x="6601643" y="1939177"/>
            <a:chExt cx="6984776" cy="2865476"/>
          </a:xfrm>
          <a:solidFill>
            <a:schemeClr val="accent6">
              <a:lumMod val="75000"/>
            </a:schemeClr>
          </a:solidFill>
        </p:grpSpPr>
        <p:sp>
          <p:nvSpPr>
            <p:cNvPr id="35" name="圆角矩形 34"/>
            <p:cNvSpPr/>
            <p:nvPr/>
          </p:nvSpPr>
          <p:spPr>
            <a:xfrm>
              <a:off x="6601643" y="2221357"/>
              <a:ext cx="6984776" cy="2583296"/>
            </a:xfrm>
            <a:prstGeom prst="round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endParaRPr lang="zh-CN" altLang="en-US" sz="2000" dirty="0">
                <a:solidFill>
                  <a:schemeClr val="tx1"/>
                </a:solidFill>
                <a:latin typeface="微软雅黑 Light" panose="020B0502040204020203" pitchFamily="34" charset="-122"/>
                <a:ea typeface="微软雅黑 Light" panose="020B0502040204020203" pitchFamily="34" charset="-122"/>
              </a:endParaRPr>
            </a:p>
          </p:txBody>
        </p:sp>
        <p:sp>
          <p:nvSpPr>
            <p:cNvPr id="36" name="圆角矩形 35"/>
            <p:cNvSpPr/>
            <p:nvPr/>
          </p:nvSpPr>
          <p:spPr>
            <a:xfrm>
              <a:off x="7123955" y="1939177"/>
              <a:ext cx="1368152" cy="549052"/>
            </a:xfrm>
            <a:prstGeom prst="roundRect">
              <a:avLst>
                <a:gd name="adj" fmla="val 9725"/>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Light" panose="020B0502040204020203" pitchFamily="34" charset="-122"/>
                  <a:ea typeface="微软雅黑 Light" panose="020B0502040204020203" pitchFamily="34" charset="-122"/>
                </a:rPr>
                <a:t>第一</a:t>
              </a:r>
            </a:p>
          </p:txBody>
        </p:sp>
      </p:grpSp>
      <p:sp>
        <p:nvSpPr>
          <p:cNvPr id="7" name="矩形 6"/>
          <p:cNvSpPr/>
          <p:nvPr/>
        </p:nvSpPr>
        <p:spPr>
          <a:xfrm>
            <a:off x="2538028" y="1987115"/>
            <a:ext cx="4572000" cy="1754326"/>
          </a:xfrm>
          <a:prstGeom prst="rect">
            <a:avLst/>
          </a:prstGeom>
        </p:spPr>
        <p:txBody>
          <a:bodyPr>
            <a:spAutoFit/>
          </a:bodyPr>
          <a:lstStyle/>
          <a:p>
            <a:r>
              <a:rPr lang="zh-CN" altLang="en-US" dirty="0">
                <a:ea typeface="微软雅黑 Light" panose="020B0502040204020203" pitchFamily="34" charset="-122"/>
              </a:rPr>
              <a:t>      不要独自一人外出游泳，更不要到不摸底和不知水情或比较危险且宜发生溺水伤亡事故的地方去游泳。选择好的游泳场所，对场所的环境，如浴场是否卫生，水下是否平坦，有无暗礁、暗流、杂草，水域的深浅等情况要了解清楚。</a:t>
            </a:r>
          </a:p>
        </p:txBody>
      </p:sp>
      <p:pic>
        <p:nvPicPr>
          <p:cNvPr id="18"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7396037"/>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2" presetClass="entr" presetSubtype="3" decel="100000"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fill="hold"/>
                                        <p:tgtEl>
                                          <p:spTgt spid="34"/>
                                        </p:tgtEl>
                                        <p:attrNameLst>
                                          <p:attrName>ppt_x</p:attrName>
                                        </p:attrNameLst>
                                      </p:cBhvr>
                                      <p:tavLst>
                                        <p:tav tm="0">
                                          <p:val>
                                            <p:strVal val="1+#ppt_w/2"/>
                                          </p:val>
                                        </p:tav>
                                        <p:tav tm="100000">
                                          <p:val>
                                            <p:strVal val="#ppt_x"/>
                                          </p:val>
                                        </p:tav>
                                      </p:tavLst>
                                    </p:anim>
                                    <p:anim calcmode="lin" valueType="num">
                                      <p:cBhvr additive="base">
                                        <p:cTn id="33"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nodeType="clickEffect">
                                  <p:stCondLst>
                                    <p:cond delay="0"/>
                                  </p:stCondLst>
                                  <p:iterate type="lt">
                                    <p:tmPct val="10000"/>
                                  </p:iterate>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p:cTn id="38"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40"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溺水四不要：</a:t>
            </a:r>
          </a:p>
        </p:txBody>
      </p:sp>
      <p:grpSp>
        <p:nvGrpSpPr>
          <p:cNvPr id="6" name="组合 5"/>
          <p:cNvGrpSpPr/>
          <p:nvPr/>
        </p:nvGrpSpPr>
        <p:grpSpPr>
          <a:xfrm>
            <a:off x="1331640" y="1290450"/>
            <a:ext cx="6984776" cy="2865476"/>
            <a:chOff x="6601643" y="1939177"/>
            <a:chExt cx="6984776" cy="2865476"/>
          </a:xfrm>
          <a:solidFill>
            <a:srgbClr val="92D050"/>
          </a:solidFill>
        </p:grpSpPr>
        <p:sp>
          <p:nvSpPr>
            <p:cNvPr id="7" name="圆角矩形 6"/>
            <p:cNvSpPr/>
            <p:nvPr/>
          </p:nvSpPr>
          <p:spPr>
            <a:xfrm>
              <a:off x="6601643" y="2221357"/>
              <a:ext cx="6984776" cy="2583296"/>
            </a:xfrm>
            <a:prstGeom prst="round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endParaRPr lang="zh-CN" altLang="en-US" sz="2000" dirty="0">
                <a:solidFill>
                  <a:schemeClr val="tx1"/>
                </a:solidFill>
                <a:latin typeface="微软雅黑 Light" panose="020B0502040204020203" pitchFamily="34" charset="-122"/>
                <a:ea typeface="微软雅黑 Light" panose="020B0502040204020203" pitchFamily="34" charset="-122"/>
              </a:endParaRPr>
            </a:p>
          </p:txBody>
        </p:sp>
        <p:sp>
          <p:nvSpPr>
            <p:cNvPr id="8" name="圆角矩形 7"/>
            <p:cNvSpPr/>
            <p:nvPr/>
          </p:nvSpPr>
          <p:spPr>
            <a:xfrm>
              <a:off x="7123955" y="1939177"/>
              <a:ext cx="1368152" cy="549052"/>
            </a:xfrm>
            <a:prstGeom prst="roundRect">
              <a:avLst>
                <a:gd name="adj" fmla="val 9725"/>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Light" panose="020B0502040204020203" pitchFamily="34" charset="-122"/>
                  <a:ea typeface="微软雅黑 Light" panose="020B0502040204020203" pitchFamily="34" charset="-122"/>
                </a:rPr>
                <a:t>第二</a:t>
              </a:r>
            </a:p>
          </p:txBody>
        </p:sp>
      </p:grpSp>
      <p:sp>
        <p:nvSpPr>
          <p:cNvPr id="9" name="矩形 8"/>
          <p:cNvSpPr/>
          <p:nvPr/>
        </p:nvSpPr>
        <p:spPr>
          <a:xfrm>
            <a:off x="2538028" y="2139702"/>
            <a:ext cx="4572000" cy="1200329"/>
          </a:xfrm>
          <a:prstGeom prst="rect">
            <a:avLst/>
          </a:prstGeom>
        </p:spPr>
        <p:txBody>
          <a:bodyPr>
            <a:spAutoFit/>
          </a:bodyPr>
          <a:lstStyle/>
          <a:p>
            <a:r>
              <a:rPr lang="zh-CN" altLang="en-US" dirty="0">
                <a:ea typeface="微软雅黑 Light" panose="020B0502040204020203" pitchFamily="34" charset="-122"/>
              </a:rPr>
              <a:t>    必须要有组织并在熟悉水性的人的带领下去游泳。以便互相照顾。如果集体组织外出游泳，下水前后都要清点人数、并指定救生员做安全保护。</a:t>
            </a:r>
          </a:p>
        </p:txBody>
      </p:sp>
      <p:pic>
        <p:nvPicPr>
          <p:cNvPr id="10"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9259911"/>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2" presetClass="entr" presetSubtype="3" decel="10000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nodeType="clickEffect">
                                  <p:stCondLst>
                                    <p:cond delay="0"/>
                                  </p:stCondLst>
                                  <p:iterate type="lt">
                                    <p:tmPct val="10000"/>
                                  </p:iterate>
                                  <p:childTnLst>
                                    <p:set>
                                      <p:cBhvr>
                                        <p:cTn id="37" dur="1" fill="hold">
                                          <p:stCondLst>
                                            <p:cond delay="0"/>
                                          </p:stCondLst>
                                        </p:cTn>
                                        <p:tgtEl>
                                          <p:spTgt spid="9">
                                            <p:txEl>
                                              <p:pRg st="0" end="0"/>
                                            </p:txEl>
                                          </p:spTgt>
                                        </p:tgtEl>
                                        <p:attrNameLst>
                                          <p:attrName>style.visibility</p:attrName>
                                        </p:attrNameLst>
                                      </p:cBhvr>
                                      <p:to>
                                        <p:strVal val="visible"/>
                                      </p:to>
                                    </p:set>
                                    <p:anim by="(-#ppt_w*2)" calcmode="lin" valueType="num">
                                      <p:cBhvr rctx="PPT">
                                        <p:cTn id="38" dur="250" autoRev="1" fill="hold">
                                          <p:stCondLst>
                                            <p:cond delay="0"/>
                                          </p:stCondLst>
                                        </p:cTn>
                                        <p:tgtEl>
                                          <p:spTgt spid="9">
                                            <p:txEl>
                                              <p:pRg st="0" end="0"/>
                                            </p:txEl>
                                          </p:spTgt>
                                        </p:tgtEl>
                                        <p:attrNameLst>
                                          <p:attrName>ppt_w</p:attrName>
                                        </p:attrNameLst>
                                      </p:cBhvr>
                                    </p:anim>
                                    <p:anim by="(#ppt_w*0.50)" calcmode="lin" valueType="num">
                                      <p:cBhvr>
                                        <p:cTn id="39" dur="250" decel="50000" autoRev="1" fill="hold">
                                          <p:stCondLst>
                                            <p:cond delay="0"/>
                                          </p:stCondLst>
                                        </p:cTn>
                                        <p:tgtEl>
                                          <p:spTgt spid="9">
                                            <p:txEl>
                                              <p:pRg st="0" end="0"/>
                                            </p:txEl>
                                          </p:spTgt>
                                        </p:tgtEl>
                                        <p:attrNameLst>
                                          <p:attrName>ppt_x</p:attrName>
                                        </p:attrNameLst>
                                      </p:cBhvr>
                                    </p:anim>
                                    <p:anim from="(-#ppt_h/2)" to="(#ppt_y)" calcmode="lin" valueType="num">
                                      <p:cBhvr>
                                        <p:cTn id="40" dur="500" fill="hold">
                                          <p:stCondLst>
                                            <p:cond delay="0"/>
                                          </p:stCondLst>
                                        </p:cTn>
                                        <p:tgtEl>
                                          <p:spTgt spid="9">
                                            <p:txEl>
                                              <p:pRg st="0" end="0"/>
                                            </p:txEl>
                                          </p:spTgt>
                                        </p:tgtEl>
                                        <p:attrNameLst>
                                          <p:attrName>ppt_y</p:attrName>
                                        </p:attrNameLst>
                                      </p:cBhvr>
                                    </p:anim>
                                    <p:animRot by="21600000">
                                      <p:cBhvr>
                                        <p:cTn id="41" dur="500" fill="hold">
                                          <p:stCondLst>
                                            <p:cond delay="0"/>
                                          </p:stCondLst>
                                        </p:cTn>
                                        <p:tgtEl>
                                          <p:spTgt spid="9">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28575" y="4652962"/>
            <a:ext cx="9172575" cy="490538"/>
          </a:xfrm>
          <a:prstGeom prst="rect">
            <a:avLst/>
          </a:prstGeom>
          <a:solidFill>
            <a:srgbClr val="00B0F0"/>
          </a:solidFill>
          <a:ln>
            <a:noFill/>
          </a:ln>
          <a:effectLst/>
        </p:spPr>
        <p:txBody>
          <a:bodyPr anchor="ctr"/>
          <a:lstStyle/>
          <a:p>
            <a:endParaRPr lang="zh-CN" altLang="en-US">
              <a:ea typeface="微软雅黑 Light" panose="020B0502040204020203" pitchFamily="34" charset="-122"/>
            </a:endParaRPr>
          </a:p>
        </p:txBody>
      </p:sp>
      <p:sp>
        <p:nvSpPr>
          <p:cNvPr id="4" name="Line 7"/>
          <p:cNvSpPr>
            <a:spLocks noChangeShapeType="1"/>
          </p:cNvSpPr>
          <p:nvPr/>
        </p:nvSpPr>
        <p:spPr bwMode="auto">
          <a:xfrm flipV="1">
            <a:off x="6350" y="885825"/>
            <a:ext cx="9156700" cy="0"/>
          </a:xfrm>
          <a:prstGeom prst="line">
            <a:avLst/>
          </a:prstGeom>
          <a:noFill/>
          <a:ln w="9525" cap="flat" cmpd="sng">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ea typeface="微软雅黑 Light" panose="020B0502040204020203" pitchFamily="34" charset="-122"/>
            </a:endParaRPr>
          </a:p>
        </p:txBody>
      </p:sp>
      <p:sp>
        <p:nvSpPr>
          <p:cNvPr id="5" name="Text Box 4"/>
          <p:cNvSpPr txBox="1">
            <a:spLocks noChangeArrowheads="1"/>
          </p:cNvSpPr>
          <p:nvPr/>
        </p:nvSpPr>
        <p:spPr bwMode="auto">
          <a:xfrm>
            <a:off x="611560" y="434975"/>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ea typeface="微软雅黑 Light" panose="020B0502040204020203" pitchFamily="34" charset="-122"/>
              </a:rPr>
              <a:t>溺水四不要：</a:t>
            </a:r>
          </a:p>
        </p:txBody>
      </p:sp>
      <p:grpSp>
        <p:nvGrpSpPr>
          <p:cNvPr id="6" name="组合 5"/>
          <p:cNvGrpSpPr/>
          <p:nvPr/>
        </p:nvGrpSpPr>
        <p:grpSpPr>
          <a:xfrm>
            <a:off x="1331640" y="1290450"/>
            <a:ext cx="6984776" cy="2865476"/>
            <a:chOff x="6601643" y="1939177"/>
            <a:chExt cx="6984776" cy="2865476"/>
          </a:xfrm>
          <a:solidFill>
            <a:schemeClr val="tx2">
              <a:lumMod val="60000"/>
              <a:lumOff val="40000"/>
            </a:schemeClr>
          </a:solidFill>
        </p:grpSpPr>
        <p:sp>
          <p:nvSpPr>
            <p:cNvPr id="7" name="圆角矩形 6"/>
            <p:cNvSpPr/>
            <p:nvPr/>
          </p:nvSpPr>
          <p:spPr>
            <a:xfrm>
              <a:off x="6601643" y="2221357"/>
              <a:ext cx="6984776" cy="2583296"/>
            </a:xfrm>
            <a:prstGeom prst="round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endParaRPr lang="zh-CN" altLang="en-US" sz="2000" dirty="0">
                <a:solidFill>
                  <a:schemeClr val="tx1"/>
                </a:solidFill>
                <a:latin typeface="微软雅黑 Light" panose="020B0502040204020203" pitchFamily="34" charset="-122"/>
                <a:ea typeface="微软雅黑 Light" panose="020B0502040204020203" pitchFamily="34" charset="-122"/>
              </a:endParaRPr>
            </a:p>
          </p:txBody>
        </p:sp>
        <p:sp>
          <p:nvSpPr>
            <p:cNvPr id="8" name="圆角矩形 7"/>
            <p:cNvSpPr/>
            <p:nvPr/>
          </p:nvSpPr>
          <p:spPr>
            <a:xfrm>
              <a:off x="7123955" y="1939177"/>
              <a:ext cx="1368152" cy="549052"/>
            </a:xfrm>
            <a:prstGeom prst="roundRect">
              <a:avLst>
                <a:gd name="adj" fmla="val 9725"/>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Light" panose="020B0502040204020203" pitchFamily="34" charset="-122"/>
                  <a:ea typeface="微软雅黑 Light" panose="020B0502040204020203" pitchFamily="34" charset="-122"/>
                </a:rPr>
                <a:t>第三</a:t>
              </a:r>
            </a:p>
          </p:txBody>
        </p:sp>
      </p:grpSp>
      <p:sp>
        <p:nvSpPr>
          <p:cNvPr id="9" name="矩形 8"/>
          <p:cNvSpPr/>
          <p:nvPr/>
        </p:nvSpPr>
        <p:spPr>
          <a:xfrm>
            <a:off x="2538028" y="1987115"/>
            <a:ext cx="5222196" cy="1754326"/>
          </a:xfrm>
          <a:prstGeom prst="rect">
            <a:avLst/>
          </a:prstGeom>
        </p:spPr>
        <p:txBody>
          <a:bodyPr wrap="square">
            <a:spAutoFit/>
          </a:bodyPr>
          <a:lstStyle/>
          <a:p>
            <a:r>
              <a:rPr lang="zh-CN" altLang="en-US" dirty="0">
                <a:ea typeface="微软雅黑 Light" panose="020B0502040204020203" pitchFamily="34" charset="-122"/>
              </a:rPr>
              <a:t>       要清楚自己的身体健康状况，平时四肢就容易抽筋者不宜参加游泳或不要到深水区游泳。要做好下水前的准备，先活动活动身体，如水温太低应先在浅水处用水淋洗身体，待适应水温后再下水游泳；镶有假牙的应将假牙取下，以防呛水时假牙落入食管或气管。 </a:t>
            </a:r>
          </a:p>
        </p:txBody>
      </p:sp>
      <p:pic>
        <p:nvPicPr>
          <p:cNvPr id="10" name="Picture 8"/>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801" r="11945" b="63826"/>
          <a:stretch/>
        </p:blipFill>
        <p:spPr bwMode="auto">
          <a:xfrm>
            <a:off x="6372200" y="4094079"/>
            <a:ext cx="2458507" cy="72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9906969"/>
      </p:ext>
    </p:extLst>
  </p:cSld>
  <p:clrMapOvr>
    <a:masterClrMapping/>
  </p:clrMapOvr>
  <p:transition spd="slow" advClick="0"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mph" presetSubtype="0" fill="hold" grpId="1" nodeType="clickEffect">
                                  <p:stCondLst>
                                    <p:cond delay="0"/>
                                  </p:stCondLst>
                                  <p:iterate type="lt">
                                    <p:tmPct val="4000"/>
                                  </p:iterate>
                                  <p:childTnLst>
                                    <p:set>
                                      <p:cBhvr override="childStyle">
                                        <p:cTn id="27" dur="500" fill="hold"/>
                                        <p:tgtEl>
                                          <p:spTgt spid="5"/>
                                        </p:tgtEl>
                                        <p:attrNameLst>
                                          <p:attrName>style.color</p:attrName>
                                        </p:attrNameLst>
                                      </p:cBhvr>
                                      <p:to>
                                        <p:clrVal>
                                          <a:schemeClr val="accent2"/>
                                        </p:clrVal>
                                      </p:to>
                                    </p:set>
                                    <p:set>
                                      <p:cBhvr>
                                        <p:cTn id="28" dur="500" fill="hold"/>
                                        <p:tgtEl>
                                          <p:spTgt spid="5"/>
                                        </p:tgtEl>
                                        <p:attrNameLst>
                                          <p:attrName>fillcolor</p:attrName>
                                        </p:attrNameLst>
                                      </p:cBhvr>
                                      <p:to>
                                        <p:clrVal>
                                          <a:schemeClr val="accent2"/>
                                        </p:clrVal>
                                      </p:to>
                                    </p:set>
                                    <p:set>
                                      <p:cBhvr>
                                        <p:cTn id="29" dur="500" fill="hold"/>
                                        <p:tgtEl>
                                          <p:spTgt spid="5"/>
                                        </p:tgtEl>
                                        <p:attrNameLst>
                                          <p:attrName>fill.type</p:attrName>
                                        </p:attrNameLst>
                                      </p:cBhvr>
                                      <p:to>
                                        <p:strVal val="solid"/>
                                      </p:to>
                                    </p:set>
                                  </p:childTnLst>
                                </p:cTn>
                              </p:par>
                              <p:par>
                                <p:cTn id="30" presetID="2" presetClass="entr" presetSubtype="3" decel="10000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nodeType="clickEffect">
                                  <p:stCondLst>
                                    <p:cond delay="0"/>
                                  </p:stCondLst>
                                  <p:iterate type="lt">
                                    <p:tmPct val="10000"/>
                                  </p:iterate>
                                  <p:childTnLst>
                                    <p:set>
                                      <p:cBhvr>
                                        <p:cTn id="37" dur="1" fill="hold">
                                          <p:stCondLst>
                                            <p:cond delay="0"/>
                                          </p:stCondLst>
                                        </p:cTn>
                                        <p:tgtEl>
                                          <p:spTgt spid="9">
                                            <p:txEl>
                                              <p:pRg st="0" end="0"/>
                                            </p:txEl>
                                          </p:spTgt>
                                        </p:tgtEl>
                                        <p:attrNameLst>
                                          <p:attrName>style.visibility</p:attrName>
                                        </p:attrNameLst>
                                      </p:cBhvr>
                                      <p:to>
                                        <p:strVal val="visible"/>
                                      </p:to>
                                    </p:set>
                                    <p:anim by="(-#ppt_w*2)" calcmode="lin" valueType="num">
                                      <p:cBhvr rctx="PPT">
                                        <p:cTn id="38" dur="250" autoRev="1" fill="hold">
                                          <p:stCondLst>
                                            <p:cond delay="0"/>
                                          </p:stCondLst>
                                        </p:cTn>
                                        <p:tgtEl>
                                          <p:spTgt spid="9">
                                            <p:txEl>
                                              <p:pRg st="0" end="0"/>
                                            </p:txEl>
                                          </p:spTgt>
                                        </p:tgtEl>
                                        <p:attrNameLst>
                                          <p:attrName>ppt_w</p:attrName>
                                        </p:attrNameLst>
                                      </p:cBhvr>
                                    </p:anim>
                                    <p:anim by="(#ppt_w*0.50)" calcmode="lin" valueType="num">
                                      <p:cBhvr>
                                        <p:cTn id="39" dur="250" decel="50000" autoRev="1" fill="hold">
                                          <p:stCondLst>
                                            <p:cond delay="0"/>
                                          </p:stCondLst>
                                        </p:cTn>
                                        <p:tgtEl>
                                          <p:spTgt spid="9">
                                            <p:txEl>
                                              <p:pRg st="0" end="0"/>
                                            </p:txEl>
                                          </p:spTgt>
                                        </p:tgtEl>
                                        <p:attrNameLst>
                                          <p:attrName>ppt_x</p:attrName>
                                        </p:attrNameLst>
                                      </p:cBhvr>
                                    </p:anim>
                                    <p:anim from="(-#ppt_h/2)" to="(#ppt_y)" calcmode="lin" valueType="num">
                                      <p:cBhvr>
                                        <p:cTn id="40" dur="500" fill="hold">
                                          <p:stCondLst>
                                            <p:cond delay="0"/>
                                          </p:stCondLst>
                                        </p:cTn>
                                        <p:tgtEl>
                                          <p:spTgt spid="9">
                                            <p:txEl>
                                              <p:pRg st="0" end="0"/>
                                            </p:txEl>
                                          </p:spTgt>
                                        </p:tgtEl>
                                        <p:attrNameLst>
                                          <p:attrName>ppt_y</p:attrName>
                                        </p:attrNameLst>
                                      </p:cBhvr>
                                    </p:anim>
                                    <p:animRot by="21600000">
                                      <p:cBhvr>
                                        <p:cTn id="41" dur="500" fill="hold">
                                          <p:stCondLst>
                                            <p:cond delay="0"/>
                                          </p:stCondLst>
                                        </p:cTn>
                                        <p:tgtEl>
                                          <p:spTgt spid="9">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5"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2664</TotalTime>
  <Words>1030</Words>
  <Application>Microsoft Office PowerPoint</Application>
  <PresentationFormat>全屏显示(16:9)</PresentationFormat>
  <Paragraphs>64</Paragraphs>
  <Slides>17</Slides>
  <Notes>12</Notes>
  <HiddenSlides>0</HiddenSlides>
  <MMClips>1</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Arial Unicode MS</vt:lpstr>
      <vt:lpstr>宋体</vt:lpstr>
      <vt:lpstr>微软雅黑</vt:lpstr>
      <vt:lpstr>微软雅黑 Light</vt:lpstr>
      <vt:lpstr>Arial</vt:lpstr>
      <vt:lpstr>Calibri</vt:lpstr>
      <vt:lpstr>Verdana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ABC</dc:creator>
  <cp:lastModifiedBy>down5g</cp:lastModifiedBy>
  <cp:revision>427</cp:revision>
  <dcterms:created xsi:type="dcterms:W3CDTF">2013-03-15T13:13:28Z</dcterms:created>
  <dcterms:modified xsi:type="dcterms:W3CDTF">2021-05-29T03:43:21Z</dcterms:modified>
</cp:coreProperties>
</file>